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4"/>
  </p:sldMasterIdLst>
  <p:notesMasterIdLst>
    <p:notesMasterId r:id="rId66"/>
  </p:notesMasterIdLst>
  <p:sldIdLst>
    <p:sldId id="256" r:id="rId5"/>
    <p:sldId id="400" r:id="rId6"/>
    <p:sldId id="381" r:id="rId7"/>
    <p:sldId id="478" r:id="rId8"/>
    <p:sldId id="257" r:id="rId9"/>
    <p:sldId id="294" r:id="rId10"/>
    <p:sldId id="303" r:id="rId11"/>
    <p:sldId id="306" r:id="rId12"/>
    <p:sldId id="480" r:id="rId13"/>
    <p:sldId id="291" r:id="rId14"/>
    <p:sldId id="304" r:id="rId15"/>
    <p:sldId id="481" r:id="rId16"/>
    <p:sldId id="482" r:id="rId17"/>
    <p:sldId id="483" r:id="rId18"/>
    <p:sldId id="484" r:id="rId19"/>
    <p:sldId id="290" r:id="rId20"/>
    <p:sldId id="260" r:id="rId21"/>
    <p:sldId id="268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485" r:id="rId32"/>
    <p:sldId id="283" r:id="rId33"/>
    <p:sldId id="279" r:id="rId34"/>
    <p:sldId id="280" r:id="rId35"/>
    <p:sldId id="495" r:id="rId36"/>
    <p:sldId id="494" r:id="rId37"/>
    <p:sldId id="504" r:id="rId38"/>
    <p:sldId id="493" r:id="rId39"/>
    <p:sldId id="281" r:id="rId40"/>
    <p:sldId id="282" r:id="rId41"/>
    <p:sldId id="496" r:id="rId42"/>
    <p:sldId id="486" r:id="rId43"/>
    <p:sldId id="264" r:id="rId44"/>
    <p:sldId id="490" r:id="rId45"/>
    <p:sldId id="285" r:id="rId46"/>
    <p:sldId id="492" r:id="rId47"/>
    <p:sldId id="488" r:id="rId48"/>
    <p:sldId id="491" r:id="rId49"/>
    <p:sldId id="265" r:id="rId50"/>
    <p:sldId id="284" r:id="rId51"/>
    <p:sldId id="497" r:id="rId52"/>
    <p:sldId id="498" r:id="rId53"/>
    <p:sldId id="499" r:id="rId54"/>
    <p:sldId id="297" r:id="rId55"/>
    <p:sldId id="267" r:id="rId56"/>
    <p:sldId id="298" r:id="rId57"/>
    <p:sldId id="301" r:id="rId58"/>
    <p:sldId id="299" r:id="rId59"/>
    <p:sldId id="300" r:id="rId60"/>
    <p:sldId id="500" r:id="rId61"/>
    <p:sldId id="501" r:id="rId62"/>
    <p:sldId id="502" r:id="rId63"/>
    <p:sldId id="503" r:id="rId64"/>
    <p:sldId id="302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18A6B44-F5F9-4B0B-87B5-19CD03EB1311}">
          <p14:sldIdLst>
            <p14:sldId id="256"/>
            <p14:sldId id="400"/>
            <p14:sldId id="381"/>
            <p14:sldId id="478"/>
            <p14:sldId id="257"/>
            <p14:sldId id="294"/>
            <p14:sldId id="303"/>
            <p14:sldId id="306"/>
            <p14:sldId id="480"/>
            <p14:sldId id="291"/>
            <p14:sldId id="304"/>
            <p14:sldId id="481"/>
            <p14:sldId id="482"/>
            <p14:sldId id="483"/>
            <p14:sldId id="484"/>
            <p14:sldId id="290"/>
            <p14:sldId id="260"/>
            <p14:sldId id="268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485"/>
            <p14:sldId id="283"/>
            <p14:sldId id="279"/>
            <p14:sldId id="280"/>
            <p14:sldId id="495"/>
            <p14:sldId id="494"/>
            <p14:sldId id="504"/>
            <p14:sldId id="493"/>
            <p14:sldId id="281"/>
            <p14:sldId id="282"/>
            <p14:sldId id="496"/>
            <p14:sldId id="486"/>
            <p14:sldId id="264"/>
            <p14:sldId id="490"/>
            <p14:sldId id="285"/>
            <p14:sldId id="492"/>
            <p14:sldId id="488"/>
            <p14:sldId id="491"/>
            <p14:sldId id="265"/>
            <p14:sldId id="284"/>
            <p14:sldId id="497"/>
            <p14:sldId id="498"/>
            <p14:sldId id="499"/>
            <p14:sldId id="297"/>
            <p14:sldId id="267"/>
            <p14:sldId id="298"/>
            <p14:sldId id="301"/>
            <p14:sldId id="299"/>
            <p14:sldId id="300"/>
            <p14:sldId id="500"/>
            <p14:sldId id="501"/>
            <p14:sldId id="502"/>
            <p14:sldId id="503"/>
            <p14:sldId id="30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49B3"/>
    <a:srgbClr val="FFFF00"/>
    <a:srgbClr val="E9B6E1"/>
    <a:srgbClr val="C749B2"/>
    <a:srgbClr val="DD92D1"/>
    <a:srgbClr val="D16DC0"/>
    <a:srgbClr val="F4DB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D65350-D1BA-424C-8D2B-D59FDBF38D47}" v="1214" dt="2019-10-31T17:53:31.067"/>
    <p1510:client id="{9FB9C5E5-C648-1449-B0D4-C9B42BC09B8F}" v="6" dt="2019-10-30T20:37:27.83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82" autoAdjust="0"/>
    <p:restoredTop sz="94660"/>
  </p:normalViewPr>
  <p:slideViewPr>
    <p:cSldViewPr snapToGrid="0">
      <p:cViewPr>
        <p:scale>
          <a:sx n="80" d="100"/>
          <a:sy n="80" d="100"/>
        </p:scale>
        <p:origin x="48" y="1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viewProps" Target="viewProps.xml"/><Relationship Id="rId7" Type="http://schemas.openxmlformats.org/officeDocument/2006/relationships/slide" Target="slides/slide3.xml"/><Relationship Id="rId71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theme" Target="theme/theme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microsoft.com/office/2015/10/relationships/revisionInfo" Target="revisionInfo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J Petersen" userId="47691aa7-20d1-4d26-99bf-69d39bfd1603" providerId="ADAL" clId="{9FB9C5E5-C648-1449-B0D4-C9B42BC09B8F}"/>
    <pc:docChg chg="undo custSel addSld delSld modSld modSection">
      <pc:chgData name="RJ Petersen" userId="47691aa7-20d1-4d26-99bf-69d39bfd1603" providerId="ADAL" clId="{9FB9C5E5-C648-1449-B0D4-C9B42BC09B8F}" dt="2019-10-30T20:40:55.962" v="816" actId="1076"/>
      <pc:docMkLst>
        <pc:docMk/>
      </pc:docMkLst>
      <pc:sldChg chg="addSp modSp addAnim">
        <pc:chgData name="RJ Petersen" userId="47691aa7-20d1-4d26-99bf-69d39bfd1603" providerId="ADAL" clId="{9FB9C5E5-C648-1449-B0D4-C9B42BC09B8F}" dt="2019-10-30T20:40:55.962" v="816" actId="1076"/>
        <pc:sldMkLst>
          <pc:docMk/>
          <pc:sldMk cId="3683122863" sldId="291"/>
        </pc:sldMkLst>
        <pc:spChg chg="add mod">
          <ac:chgData name="RJ Petersen" userId="47691aa7-20d1-4d26-99bf-69d39bfd1603" providerId="ADAL" clId="{9FB9C5E5-C648-1449-B0D4-C9B42BC09B8F}" dt="2019-10-30T19:39:06.327" v="729" actId="1076"/>
          <ac:spMkLst>
            <pc:docMk/>
            <pc:sldMk cId="3683122863" sldId="291"/>
            <ac:spMk id="2" creationId="{632BC73B-2620-2740-A390-C730AC4307FA}"/>
          </ac:spMkLst>
        </pc:spChg>
        <pc:spChg chg="add mod">
          <ac:chgData name="RJ Petersen" userId="47691aa7-20d1-4d26-99bf-69d39bfd1603" providerId="ADAL" clId="{9FB9C5E5-C648-1449-B0D4-C9B42BC09B8F}" dt="2019-10-30T20:40:31.335" v="808" actId="14100"/>
          <ac:spMkLst>
            <pc:docMk/>
            <pc:sldMk cId="3683122863" sldId="291"/>
            <ac:spMk id="3" creationId="{A5222DB5-5BDC-134B-99CC-320BD6869CD9}"/>
          </ac:spMkLst>
        </pc:spChg>
        <pc:spChg chg="add mod">
          <ac:chgData name="RJ Petersen" userId="47691aa7-20d1-4d26-99bf-69d39bfd1603" providerId="ADAL" clId="{9FB9C5E5-C648-1449-B0D4-C9B42BC09B8F}" dt="2019-10-30T20:40:12.813" v="801" actId="1038"/>
          <ac:spMkLst>
            <pc:docMk/>
            <pc:sldMk cId="3683122863" sldId="291"/>
            <ac:spMk id="4" creationId="{C03B5854-8474-ED47-BF7B-795B33338341}"/>
          </ac:spMkLst>
        </pc:spChg>
        <pc:spChg chg="add mod">
          <ac:chgData name="RJ Petersen" userId="47691aa7-20d1-4d26-99bf-69d39bfd1603" providerId="ADAL" clId="{9FB9C5E5-C648-1449-B0D4-C9B42BC09B8F}" dt="2019-10-30T20:40:23.886" v="807" actId="1076"/>
          <ac:spMkLst>
            <pc:docMk/>
            <pc:sldMk cId="3683122863" sldId="291"/>
            <ac:spMk id="5" creationId="{FB7A420F-5290-714B-A504-8D24E2258B85}"/>
          </ac:spMkLst>
        </pc:spChg>
        <pc:spChg chg="add mod">
          <ac:chgData name="RJ Petersen" userId="47691aa7-20d1-4d26-99bf-69d39bfd1603" providerId="ADAL" clId="{9FB9C5E5-C648-1449-B0D4-C9B42BC09B8F}" dt="2019-10-30T20:40:50.005" v="813" actId="14100"/>
          <ac:spMkLst>
            <pc:docMk/>
            <pc:sldMk cId="3683122863" sldId="291"/>
            <ac:spMk id="7" creationId="{A1913BF0-5D18-1047-B823-91F554E74A10}"/>
          </ac:spMkLst>
        </pc:spChg>
        <pc:spChg chg="add mod">
          <ac:chgData name="RJ Petersen" userId="47691aa7-20d1-4d26-99bf-69d39bfd1603" providerId="ADAL" clId="{9FB9C5E5-C648-1449-B0D4-C9B42BC09B8F}" dt="2019-10-30T20:40:55.031" v="815" actId="1076"/>
          <ac:spMkLst>
            <pc:docMk/>
            <pc:sldMk cId="3683122863" sldId="291"/>
            <ac:spMk id="9" creationId="{54B9072E-9503-9F44-A480-99369F22ADA1}"/>
          </ac:spMkLst>
        </pc:spChg>
        <pc:picChg chg="mod">
          <ac:chgData name="RJ Petersen" userId="47691aa7-20d1-4d26-99bf-69d39bfd1603" providerId="ADAL" clId="{9FB9C5E5-C648-1449-B0D4-C9B42BC09B8F}" dt="2019-10-30T20:40:55.962" v="816" actId="1076"/>
          <ac:picMkLst>
            <pc:docMk/>
            <pc:sldMk cId="3683122863" sldId="291"/>
            <ac:picMk id="5122" creationId="{B76E1286-A76C-4DE6-AD59-F7AE32F9FE84}"/>
          </ac:picMkLst>
        </pc:picChg>
      </pc:sldChg>
      <pc:sldChg chg="addSp modSp">
        <pc:chgData name="RJ Petersen" userId="47691aa7-20d1-4d26-99bf-69d39bfd1603" providerId="ADAL" clId="{9FB9C5E5-C648-1449-B0D4-C9B42BC09B8F}" dt="2019-10-30T19:16:28.242" v="108" actId="14100"/>
        <pc:sldMkLst>
          <pc:docMk/>
          <pc:sldMk cId="4286247646" sldId="294"/>
        </pc:sldMkLst>
        <pc:spChg chg="add mod">
          <ac:chgData name="RJ Petersen" userId="47691aa7-20d1-4d26-99bf-69d39bfd1603" providerId="ADAL" clId="{9FB9C5E5-C648-1449-B0D4-C9B42BC09B8F}" dt="2019-10-30T19:14:54.742" v="28" actId="20577"/>
          <ac:spMkLst>
            <pc:docMk/>
            <pc:sldMk cId="4286247646" sldId="294"/>
            <ac:spMk id="2" creationId="{44F21070-D974-E540-B5BE-0793C005F3F4}"/>
          </ac:spMkLst>
        </pc:spChg>
        <pc:spChg chg="add mod">
          <ac:chgData name="RJ Petersen" userId="47691aa7-20d1-4d26-99bf-69d39bfd1603" providerId="ADAL" clId="{9FB9C5E5-C648-1449-B0D4-C9B42BC09B8F}" dt="2019-10-30T19:15:50.336" v="68" actId="14100"/>
          <ac:spMkLst>
            <pc:docMk/>
            <pc:sldMk cId="4286247646" sldId="294"/>
            <ac:spMk id="3" creationId="{81360815-BC68-4E4A-9079-3B3E7B10744D}"/>
          </ac:spMkLst>
        </pc:spChg>
        <pc:spChg chg="add mod">
          <ac:chgData name="RJ Petersen" userId="47691aa7-20d1-4d26-99bf-69d39bfd1603" providerId="ADAL" clId="{9FB9C5E5-C648-1449-B0D4-C9B42BC09B8F}" dt="2019-10-30T19:16:18.908" v="105" actId="14100"/>
          <ac:spMkLst>
            <pc:docMk/>
            <pc:sldMk cId="4286247646" sldId="294"/>
            <ac:spMk id="4" creationId="{F46ABB37-977D-F449-96D1-06AADC3DB6F7}"/>
          </ac:spMkLst>
        </pc:spChg>
        <pc:picChg chg="mod">
          <ac:chgData name="RJ Petersen" userId="47691aa7-20d1-4d26-99bf-69d39bfd1603" providerId="ADAL" clId="{9FB9C5E5-C648-1449-B0D4-C9B42BC09B8F}" dt="2019-10-30T19:16:26.122" v="107" actId="14100"/>
          <ac:picMkLst>
            <pc:docMk/>
            <pc:sldMk cId="4286247646" sldId="294"/>
            <ac:picMk id="8194" creationId="{BC44DCEA-520A-467B-87FB-AD32A57A9B67}"/>
          </ac:picMkLst>
        </pc:picChg>
        <pc:picChg chg="mod">
          <ac:chgData name="RJ Petersen" userId="47691aa7-20d1-4d26-99bf-69d39bfd1603" providerId="ADAL" clId="{9FB9C5E5-C648-1449-B0D4-C9B42BC09B8F}" dt="2019-10-30T19:16:28.242" v="108" actId="14100"/>
          <ac:picMkLst>
            <pc:docMk/>
            <pc:sldMk cId="4286247646" sldId="294"/>
            <ac:picMk id="8196" creationId="{85DEB5C3-A347-4ADD-B3B6-544ED5D46E5B}"/>
          </ac:picMkLst>
        </pc:picChg>
      </pc:sldChg>
      <pc:sldChg chg="addSp modSp">
        <pc:chgData name="RJ Petersen" userId="47691aa7-20d1-4d26-99bf-69d39bfd1603" providerId="ADAL" clId="{9FB9C5E5-C648-1449-B0D4-C9B42BC09B8F}" dt="2019-10-30T19:18:27.390" v="374" actId="1076"/>
        <pc:sldMkLst>
          <pc:docMk/>
          <pc:sldMk cId="2352760183" sldId="303"/>
        </pc:sldMkLst>
        <pc:spChg chg="add mod">
          <ac:chgData name="RJ Petersen" userId="47691aa7-20d1-4d26-99bf-69d39bfd1603" providerId="ADAL" clId="{9FB9C5E5-C648-1449-B0D4-C9B42BC09B8F}" dt="2019-10-30T19:18:27.390" v="374" actId="1076"/>
          <ac:spMkLst>
            <pc:docMk/>
            <pc:sldMk cId="2352760183" sldId="303"/>
            <ac:spMk id="3" creationId="{D29B7333-40E8-784E-9CC3-3EEE99C1787D}"/>
          </ac:spMkLst>
        </pc:spChg>
      </pc:sldChg>
      <pc:sldChg chg="addSp new del">
        <pc:chgData name="RJ Petersen" userId="47691aa7-20d1-4d26-99bf-69d39bfd1603" providerId="ADAL" clId="{9FB9C5E5-C648-1449-B0D4-C9B42BC09B8F}" dt="2019-10-30T19:16:44.016" v="109" actId="21"/>
        <pc:sldMkLst>
          <pc:docMk/>
          <pc:sldMk cId="1678248036" sldId="306"/>
        </pc:sldMkLst>
        <pc:spChg chg="add">
          <ac:chgData name="RJ Petersen" userId="47691aa7-20d1-4d26-99bf-69d39bfd1603" providerId="ADAL" clId="{9FB9C5E5-C648-1449-B0D4-C9B42BC09B8F}" dt="2019-10-30T19:12:42.507" v="3" actId="139"/>
          <ac:spMkLst>
            <pc:docMk/>
            <pc:sldMk cId="1678248036" sldId="306"/>
            <ac:spMk id="2" creationId="{7EDC90F2-7BFD-8D43-BFB8-706DE8082C9C}"/>
          </ac:spMkLst>
        </pc:spChg>
      </pc:sldChg>
      <pc:sldChg chg="addSp modSp new">
        <pc:chgData name="RJ Petersen" userId="47691aa7-20d1-4d26-99bf-69d39bfd1603" providerId="ADAL" clId="{9FB9C5E5-C648-1449-B0D4-C9B42BC09B8F}" dt="2019-10-30T19:21:24.134" v="723" actId="20577"/>
        <pc:sldMkLst>
          <pc:docMk/>
          <pc:sldMk cId="3960807888" sldId="306"/>
        </pc:sldMkLst>
        <pc:spChg chg="add mod">
          <ac:chgData name="RJ Petersen" userId="47691aa7-20d1-4d26-99bf-69d39bfd1603" providerId="ADAL" clId="{9FB9C5E5-C648-1449-B0D4-C9B42BC09B8F}" dt="2019-10-30T19:19:10.133" v="473" actId="20577"/>
          <ac:spMkLst>
            <pc:docMk/>
            <pc:sldMk cId="3960807888" sldId="306"/>
            <ac:spMk id="2" creationId="{A751A333-5ECD-C645-B6C0-D4803334417A}"/>
          </ac:spMkLst>
        </pc:spChg>
        <pc:spChg chg="add mod">
          <ac:chgData name="RJ Petersen" userId="47691aa7-20d1-4d26-99bf-69d39bfd1603" providerId="ADAL" clId="{9FB9C5E5-C648-1449-B0D4-C9B42BC09B8F}" dt="2019-10-30T19:21:24.134" v="723" actId="20577"/>
          <ac:spMkLst>
            <pc:docMk/>
            <pc:sldMk cId="3960807888" sldId="306"/>
            <ac:spMk id="3" creationId="{43E0C87B-7AE5-3C4B-946D-4F809A345C48}"/>
          </ac:spMkLst>
        </pc:spChg>
      </pc:sldChg>
      <pc:sldChg chg="new del">
        <pc:chgData name="RJ Petersen" userId="47691aa7-20d1-4d26-99bf-69d39bfd1603" providerId="ADAL" clId="{9FB9C5E5-C648-1449-B0D4-C9B42BC09B8F}" dt="2019-10-30T19:16:46.089" v="110" actId="21"/>
        <pc:sldMkLst>
          <pc:docMk/>
          <pc:sldMk cId="2407915294" sldId="307"/>
        </pc:sldMkLst>
      </pc:sldChg>
    </pc:docChg>
  </pc:docChgLst>
  <pc:docChgLst>
    <pc:chgData name="RJ Petersen" userId="47691aa7-20d1-4d26-99bf-69d39bfd1603" providerId="ADAL" clId="{86D65350-D1BA-424C-8D2B-D59FDBF38D47}"/>
    <pc:docChg chg="undo redo custSel mod addSld delSld modSld sldOrd modSection">
      <pc:chgData name="RJ Petersen" userId="47691aa7-20d1-4d26-99bf-69d39bfd1603" providerId="ADAL" clId="{86D65350-D1BA-424C-8D2B-D59FDBF38D47}" dt="2019-10-31T17:53:31.067" v="4427"/>
      <pc:docMkLst>
        <pc:docMk/>
      </pc:docMkLst>
      <pc:sldChg chg="addSp delSp modSp mod ord setClrOvrMap">
        <pc:chgData name="RJ Petersen" userId="47691aa7-20d1-4d26-99bf-69d39bfd1603" providerId="ADAL" clId="{86D65350-D1BA-424C-8D2B-D59FDBF38D47}" dt="2019-10-31T17:32:35.422" v="4426"/>
        <pc:sldMkLst>
          <pc:docMk/>
          <pc:sldMk cId="815680848" sldId="256"/>
        </pc:sldMkLst>
        <pc:spChg chg="mod">
          <ac:chgData name="RJ Petersen" userId="47691aa7-20d1-4d26-99bf-69d39bfd1603" providerId="ADAL" clId="{86D65350-D1BA-424C-8D2B-D59FDBF38D47}" dt="2019-10-31T17:21:00.205" v="4411" actId="20577"/>
          <ac:spMkLst>
            <pc:docMk/>
            <pc:sldMk cId="815680848" sldId="256"/>
            <ac:spMk id="2" creationId="{DAD8F81F-448E-42C7-8C0C-BEEF3B26DCEE}"/>
          </ac:spMkLst>
        </pc:spChg>
        <pc:spChg chg="mod">
          <ac:chgData name="RJ Petersen" userId="47691aa7-20d1-4d26-99bf-69d39bfd1603" providerId="ADAL" clId="{86D65350-D1BA-424C-8D2B-D59FDBF38D47}" dt="2019-10-31T11:20:48.597" v="430" actId="27636"/>
          <ac:spMkLst>
            <pc:docMk/>
            <pc:sldMk cId="815680848" sldId="256"/>
            <ac:spMk id="3" creationId="{2AF32D3A-FE8A-413B-AF69-60F18F5F6D39}"/>
          </ac:spMkLst>
        </pc:spChg>
        <pc:spChg chg="add del mod">
          <ac:chgData name="RJ Petersen" userId="47691aa7-20d1-4d26-99bf-69d39bfd1603" providerId="ADAL" clId="{86D65350-D1BA-424C-8D2B-D59FDBF38D47}" dt="2019-10-31T11:20:53.141" v="431" actId="478"/>
          <ac:spMkLst>
            <pc:docMk/>
            <pc:sldMk cId="815680848" sldId="256"/>
            <ac:spMk id="7" creationId="{55C50793-5047-42ED-9EF7-7C57C26CB1F2}"/>
          </ac:spMkLst>
        </pc:spChg>
        <pc:spChg chg="add del">
          <ac:chgData name="RJ Petersen" userId="47691aa7-20d1-4d26-99bf-69d39bfd1603" providerId="ADAL" clId="{86D65350-D1BA-424C-8D2B-D59FDBF38D47}" dt="2019-10-31T11:04:10.592" v="100" actId="26606"/>
          <ac:spMkLst>
            <pc:docMk/>
            <pc:sldMk cId="815680848" sldId="256"/>
            <ac:spMk id="18" creationId="{6B695AA2-4B70-477F-AF90-536B720A1343}"/>
          </ac:spMkLst>
        </pc:spChg>
        <pc:spChg chg="add del">
          <ac:chgData name="RJ Petersen" userId="47691aa7-20d1-4d26-99bf-69d39bfd1603" providerId="ADAL" clId="{86D65350-D1BA-424C-8D2B-D59FDBF38D47}" dt="2019-10-31T11:04:44.451" v="104" actId="26606"/>
          <ac:spMkLst>
            <pc:docMk/>
            <pc:sldMk cId="815680848" sldId="256"/>
            <ac:spMk id="20" creationId="{C1FA8F66-3B85-411D-A2A6-A50DF3026D9A}"/>
          </ac:spMkLst>
        </pc:spChg>
        <pc:spChg chg="add del">
          <ac:chgData name="RJ Petersen" userId="47691aa7-20d1-4d26-99bf-69d39bfd1603" providerId="ADAL" clId="{86D65350-D1BA-424C-8D2B-D59FDBF38D47}" dt="2019-10-31T11:04:44.451" v="104" actId="26606"/>
          <ac:spMkLst>
            <pc:docMk/>
            <pc:sldMk cId="815680848" sldId="256"/>
            <ac:spMk id="22" creationId="{4179E790-E691-4202-B7FA-62924FC8D195}"/>
          </ac:spMkLst>
        </pc:spChg>
        <pc:spChg chg="add del">
          <ac:chgData name="RJ Petersen" userId="47691aa7-20d1-4d26-99bf-69d39bfd1603" providerId="ADAL" clId="{86D65350-D1BA-424C-8D2B-D59FDBF38D47}" dt="2019-10-31T11:03:48.100" v="95" actId="26606"/>
          <ac:spMkLst>
            <pc:docMk/>
            <pc:sldMk cId="815680848" sldId="256"/>
            <ac:spMk id="23" creationId="{C1FA8F66-3B85-411D-A2A6-A50DF3026D9A}"/>
          </ac:spMkLst>
        </pc:spChg>
        <pc:spChg chg="add del">
          <ac:chgData name="RJ Petersen" userId="47691aa7-20d1-4d26-99bf-69d39bfd1603" providerId="ADAL" clId="{86D65350-D1BA-424C-8D2B-D59FDBF38D47}" dt="2019-10-31T11:04:44.451" v="104" actId="26606"/>
          <ac:spMkLst>
            <pc:docMk/>
            <pc:sldMk cId="815680848" sldId="256"/>
            <ac:spMk id="24" creationId="{065EE0A0-4DA6-4AA2-A475-14DB03C55AFA}"/>
          </ac:spMkLst>
        </pc:spChg>
        <pc:spChg chg="add del">
          <ac:chgData name="RJ Petersen" userId="47691aa7-20d1-4d26-99bf-69d39bfd1603" providerId="ADAL" clId="{86D65350-D1BA-424C-8D2B-D59FDBF38D47}" dt="2019-10-31T11:03:48.100" v="95" actId="26606"/>
          <ac:spMkLst>
            <pc:docMk/>
            <pc:sldMk cId="815680848" sldId="256"/>
            <ac:spMk id="27" creationId="{4179E790-E691-4202-B7FA-62924FC8D195}"/>
          </ac:spMkLst>
        </pc:spChg>
        <pc:spChg chg="add">
          <ac:chgData name="RJ Petersen" userId="47691aa7-20d1-4d26-99bf-69d39bfd1603" providerId="ADAL" clId="{86D65350-D1BA-424C-8D2B-D59FDBF38D47}" dt="2019-10-31T11:04:44.451" v="104" actId="26606"/>
          <ac:spMkLst>
            <pc:docMk/>
            <pc:sldMk cId="815680848" sldId="256"/>
            <ac:spMk id="28" creationId="{C1FA8F66-3B85-411D-A2A6-A50DF3026D9A}"/>
          </ac:spMkLst>
        </pc:spChg>
        <pc:spChg chg="add del">
          <ac:chgData name="RJ Petersen" userId="47691aa7-20d1-4d26-99bf-69d39bfd1603" providerId="ADAL" clId="{86D65350-D1BA-424C-8D2B-D59FDBF38D47}" dt="2019-10-31T11:03:48.100" v="95" actId="26606"/>
          <ac:spMkLst>
            <pc:docMk/>
            <pc:sldMk cId="815680848" sldId="256"/>
            <ac:spMk id="29" creationId="{065EE0A0-4DA6-4AA2-A475-14DB03C55AFA}"/>
          </ac:spMkLst>
        </pc:spChg>
        <pc:spChg chg="add del">
          <ac:chgData name="RJ Petersen" userId="47691aa7-20d1-4d26-99bf-69d39bfd1603" providerId="ADAL" clId="{86D65350-D1BA-424C-8D2B-D59FDBF38D47}" dt="2019-10-31T11:04:05.958" v="99" actId="26606"/>
          <ac:spMkLst>
            <pc:docMk/>
            <pc:sldMk cId="815680848" sldId="256"/>
            <ac:spMk id="31" creationId="{6587869A-E057-47E8-AEC8-56FC635BD4AD}"/>
          </ac:spMkLst>
        </pc:spChg>
        <pc:spChg chg="add del">
          <ac:chgData name="RJ Petersen" userId="47691aa7-20d1-4d26-99bf-69d39bfd1603" providerId="ADAL" clId="{86D65350-D1BA-424C-8D2B-D59FDBF38D47}" dt="2019-10-31T11:04:05.958" v="99" actId="26606"/>
          <ac:spMkLst>
            <pc:docMk/>
            <pc:sldMk cId="815680848" sldId="256"/>
            <ac:spMk id="32" creationId="{5DE89279-F0C3-4EA5-8A23-1833FA0939B8}"/>
          </ac:spMkLst>
        </pc:spChg>
        <pc:spChg chg="add del">
          <ac:chgData name="RJ Petersen" userId="47691aa7-20d1-4d26-99bf-69d39bfd1603" providerId="ADAL" clId="{86D65350-D1BA-424C-8D2B-D59FDBF38D47}" dt="2019-10-31T11:04:05.958" v="99" actId="26606"/>
          <ac:spMkLst>
            <pc:docMk/>
            <pc:sldMk cId="815680848" sldId="256"/>
            <ac:spMk id="33" creationId="{6165F00E-FB89-49BB-A8C1-14BEEF717172}"/>
          </ac:spMkLst>
        </pc:spChg>
        <pc:spChg chg="add del">
          <ac:chgData name="RJ Petersen" userId="47691aa7-20d1-4d26-99bf-69d39bfd1603" providerId="ADAL" clId="{86D65350-D1BA-424C-8D2B-D59FDBF38D47}" dt="2019-10-31T11:04:05.958" v="99" actId="26606"/>
          <ac:spMkLst>
            <pc:docMk/>
            <pc:sldMk cId="815680848" sldId="256"/>
            <ac:spMk id="34" creationId="{161E7B43-BD2F-4EB7-98ED-A40D8E153B13}"/>
          </ac:spMkLst>
        </pc:spChg>
        <pc:spChg chg="add del">
          <ac:chgData name="RJ Petersen" userId="47691aa7-20d1-4d26-99bf-69d39bfd1603" providerId="ADAL" clId="{86D65350-D1BA-424C-8D2B-D59FDBF38D47}" dt="2019-10-31T11:04:05.958" v="99" actId="26606"/>
          <ac:spMkLst>
            <pc:docMk/>
            <pc:sldMk cId="815680848" sldId="256"/>
            <ac:spMk id="35" creationId="{8325EA12-D37A-48FD-9432-732783C99F17}"/>
          </ac:spMkLst>
        </pc:spChg>
        <pc:spChg chg="add">
          <ac:chgData name="RJ Petersen" userId="47691aa7-20d1-4d26-99bf-69d39bfd1603" providerId="ADAL" clId="{86D65350-D1BA-424C-8D2B-D59FDBF38D47}" dt="2019-10-31T11:04:44.451" v="104" actId="26606"/>
          <ac:spMkLst>
            <pc:docMk/>
            <pc:sldMk cId="815680848" sldId="256"/>
            <ac:spMk id="36" creationId="{4179E790-E691-4202-B7FA-62924FC8D195}"/>
          </ac:spMkLst>
        </pc:spChg>
        <pc:spChg chg="add">
          <ac:chgData name="RJ Petersen" userId="47691aa7-20d1-4d26-99bf-69d39bfd1603" providerId="ADAL" clId="{86D65350-D1BA-424C-8D2B-D59FDBF38D47}" dt="2019-10-31T11:04:44.451" v="104" actId="26606"/>
          <ac:spMkLst>
            <pc:docMk/>
            <pc:sldMk cId="815680848" sldId="256"/>
            <ac:spMk id="37" creationId="{065EE0A0-4DA6-4AA2-A475-14DB03C55AFA}"/>
          </ac:spMkLst>
        </pc:spChg>
        <pc:picChg chg="del mod ord">
          <ac:chgData name="RJ Petersen" userId="47691aa7-20d1-4d26-99bf-69d39bfd1603" providerId="ADAL" clId="{86D65350-D1BA-424C-8D2B-D59FDBF38D47}" dt="2019-10-31T11:04:42.224" v="102" actId="478"/>
          <ac:picMkLst>
            <pc:docMk/>
            <pc:sldMk cId="815680848" sldId="256"/>
            <ac:picMk id="4" creationId="{98EFFFA5-9D64-4613-9D26-3D07C5784620}"/>
          </ac:picMkLst>
        </pc:picChg>
        <pc:picChg chg="add mod ord">
          <ac:chgData name="RJ Petersen" userId="47691aa7-20d1-4d26-99bf-69d39bfd1603" providerId="ADAL" clId="{86D65350-D1BA-424C-8D2B-D59FDBF38D47}" dt="2019-10-31T11:04:10.592" v="100" actId="26606"/>
          <ac:picMkLst>
            <pc:docMk/>
            <pc:sldMk cId="815680848" sldId="256"/>
            <ac:picMk id="6" creationId="{55A8E2B7-8318-46E6-818D-0A39CA9FCAAC}"/>
          </ac:picMkLst>
        </pc:picChg>
        <pc:picChg chg="add mod">
          <ac:chgData name="RJ Petersen" userId="47691aa7-20d1-4d26-99bf-69d39bfd1603" providerId="ADAL" clId="{86D65350-D1BA-424C-8D2B-D59FDBF38D47}" dt="2019-10-31T17:32:35.422" v="4426"/>
          <ac:picMkLst>
            <pc:docMk/>
            <pc:sldMk cId="815680848" sldId="256"/>
            <ac:picMk id="8" creationId="{4946D954-F96F-4A0F-84E7-236EDABD377A}"/>
          </ac:picMkLst>
        </pc:picChg>
        <pc:picChg chg="add mod ord">
          <ac:chgData name="RJ Petersen" userId="47691aa7-20d1-4d26-99bf-69d39bfd1603" providerId="ADAL" clId="{86D65350-D1BA-424C-8D2B-D59FDBF38D47}" dt="2019-10-31T11:04:44.451" v="104" actId="26606"/>
          <ac:picMkLst>
            <pc:docMk/>
            <pc:sldMk cId="815680848" sldId="256"/>
            <ac:picMk id="26" creationId="{245E7475-B7A5-4FF4-8A91-52B9E1413E8B}"/>
          </ac:picMkLst>
        </pc:picChg>
        <pc:cxnChg chg="add del">
          <ac:chgData name="RJ Petersen" userId="47691aa7-20d1-4d26-99bf-69d39bfd1603" providerId="ADAL" clId="{86D65350-D1BA-424C-8D2B-D59FDBF38D47}" dt="2019-10-31T11:04:44.451" v="104" actId="26606"/>
          <ac:cxnSpMkLst>
            <pc:docMk/>
            <pc:sldMk cId="815680848" sldId="256"/>
            <ac:cxnSpMk id="21" creationId="{169958B5-5C27-4A9A-983B-AC6A83EFD542}"/>
          </ac:cxnSpMkLst>
        </pc:cxnChg>
        <pc:cxnChg chg="add del">
          <ac:chgData name="RJ Petersen" userId="47691aa7-20d1-4d26-99bf-69d39bfd1603" providerId="ADAL" clId="{86D65350-D1BA-424C-8D2B-D59FDBF38D47}" dt="2019-10-31T11:03:48.100" v="95" actId="26606"/>
          <ac:cxnSpMkLst>
            <pc:docMk/>
            <pc:sldMk cId="815680848" sldId="256"/>
            <ac:cxnSpMk id="25" creationId="{169958B5-5C27-4A9A-983B-AC6A83EFD542}"/>
          </ac:cxnSpMkLst>
        </pc:cxnChg>
        <pc:cxnChg chg="add">
          <ac:chgData name="RJ Petersen" userId="47691aa7-20d1-4d26-99bf-69d39bfd1603" providerId="ADAL" clId="{86D65350-D1BA-424C-8D2B-D59FDBF38D47}" dt="2019-10-31T11:04:44.451" v="104" actId="26606"/>
          <ac:cxnSpMkLst>
            <pc:docMk/>
            <pc:sldMk cId="815680848" sldId="256"/>
            <ac:cxnSpMk id="30" creationId="{169958B5-5C27-4A9A-983B-AC6A83EFD542}"/>
          </ac:cxnSpMkLst>
        </pc:cxnChg>
      </pc:sldChg>
      <pc:sldChg chg="modSp">
        <pc:chgData name="RJ Petersen" userId="47691aa7-20d1-4d26-99bf-69d39bfd1603" providerId="ADAL" clId="{86D65350-D1BA-424C-8D2B-D59FDBF38D47}" dt="2019-10-31T10:53:41.451" v="3" actId="20577"/>
        <pc:sldMkLst>
          <pc:docMk/>
          <pc:sldMk cId="1656877790" sldId="257"/>
        </pc:sldMkLst>
        <pc:spChg chg="mod">
          <ac:chgData name="RJ Petersen" userId="47691aa7-20d1-4d26-99bf-69d39bfd1603" providerId="ADAL" clId="{86D65350-D1BA-424C-8D2B-D59FDBF38D47}" dt="2019-10-31T10:53:41.451" v="3" actId="20577"/>
          <ac:spMkLst>
            <pc:docMk/>
            <pc:sldMk cId="1656877790" sldId="257"/>
            <ac:spMk id="2" creationId="{ECD69FED-015C-4FF1-8068-8428F3DBAB11}"/>
          </ac:spMkLst>
        </pc:spChg>
      </pc:sldChg>
      <pc:sldChg chg="del">
        <pc:chgData name="RJ Petersen" userId="47691aa7-20d1-4d26-99bf-69d39bfd1603" providerId="ADAL" clId="{86D65350-D1BA-424C-8D2B-D59FDBF38D47}" dt="2019-10-31T12:11:24.958" v="1740" actId="2696"/>
        <pc:sldMkLst>
          <pc:docMk/>
          <pc:sldMk cId="3946877268" sldId="258"/>
        </pc:sldMkLst>
      </pc:sldChg>
      <pc:sldChg chg="del">
        <pc:chgData name="RJ Petersen" userId="47691aa7-20d1-4d26-99bf-69d39bfd1603" providerId="ADAL" clId="{86D65350-D1BA-424C-8D2B-D59FDBF38D47}" dt="2019-10-31T15:24:50.721" v="2361" actId="2696"/>
        <pc:sldMkLst>
          <pc:docMk/>
          <pc:sldMk cId="2051920244" sldId="259"/>
        </pc:sldMkLst>
      </pc:sldChg>
      <pc:sldChg chg="addSp modSp modAnim">
        <pc:chgData name="RJ Petersen" userId="47691aa7-20d1-4d26-99bf-69d39bfd1603" providerId="ADAL" clId="{86D65350-D1BA-424C-8D2B-D59FDBF38D47}" dt="2019-10-31T16:44:49.307" v="3400" actId="1440"/>
        <pc:sldMkLst>
          <pc:docMk/>
          <pc:sldMk cId="4155657464" sldId="260"/>
        </pc:sldMkLst>
        <pc:spChg chg="mod">
          <ac:chgData name="RJ Petersen" userId="47691aa7-20d1-4d26-99bf-69d39bfd1603" providerId="ADAL" clId="{86D65350-D1BA-424C-8D2B-D59FDBF38D47}" dt="2019-10-31T12:11:49.099" v="1744" actId="20577"/>
          <ac:spMkLst>
            <pc:docMk/>
            <pc:sldMk cId="4155657464" sldId="260"/>
            <ac:spMk id="2" creationId="{E5197141-00D3-40C4-9F66-3092F2DDD264}"/>
          </ac:spMkLst>
        </pc:spChg>
        <pc:spChg chg="add mod">
          <ac:chgData name="RJ Petersen" userId="47691aa7-20d1-4d26-99bf-69d39bfd1603" providerId="ADAL" clId="{86D65350-D1BA-424C-8D2B-D59FDBF38D47}" dt="2019-10-31T13:40:20.699" v="1838" actId="1076"/>
          <ac:spMkLst>
            <pc:docMk/>
            <pc:sldMk cId="4155657464" sldId="260"/>
            <ac:spMk id="4" creationId="{0D25057E-68F4-452C-8BC0-063E0A39ED11}"/>
          </ac:spMkLst>
        </pc:spChg>
        <pc:picChg chg="mod">
          <ac:chgData name="RJ Petersen" userId="47691aa7-20d1-4d26-99bf-69d39bfd1603" providerId="ADAL" clId="{86D65350-D1BA-424C-8D2B-D59FDBF38D47}" dt="2019-10-31T16:44:49.307" v="3400" actId="1440"/>
          <ac:picMkLst>
            <pc:docMk/>
            <pc:sldMk cId="4155657464" sldId="260"/>
            <ac:picMk id="3" creationId="{73D958F3-825D-4D60-B6EB-98C7D039C52C}"/>
          </ac:picMkLst>
        </pc:picChg>
      </pc:sldChg>
      <pc:sldChg chg="del">
        <pc:chgData name="RJ Petersen" userId="47691aa7-20d1-4d26-99bf-69d39bfd1603" providerId="ADAL" clId="{86D65350-D1BA-424C-8D2B-D59FDBF38D47}" dt="2019-10-31T12:12:43.494" v="1750" actId="2696"/>
        <pc:sldMkLst>
          <pc:docMk/>
          <pc:sldMk cId="1629554947" sldId="261"/>
        </pc:sldMkLst>
      </pc:sldChg>
      <pc:sldChg chg="del">
        <pc:chgData name="RJ Petersen" userId="47691aa7-20d1-4d26-99bf-69d39bfd1603" providerId="ADAL" clId="{86D65350-D1BA-424C-8D2B-D59FDBF38D47}" dt="2019-10-31T15:24:49.589" v="2360" actId="2696"/>
        <pc:sldMkLst>
          <pc:docMk/>
          <pc:sldMk cId="2013283252" sldId="262"/>
        </pc:sldMkLst>
      </pc:sldChg>
      <pc:sldChg chg="del">
        <pc:chgData name="RJ Petersen" userId="47691aa7-20d1-4d26-99bf-69d39bfd1603" providerId="ADAL" clId="{86D65350-D1BA-424C-8D2B-D59FDBF38D47}" dt="2019-10-31T16:27:10.156" v="2923" actId="2696"/>
        <pc:sldMkLst>
          <pc:docMk/>
          <pc:sldMk cId="4145050811" sldId="263"/>
        </pc:sldMkLst>
      </pc:sldChg>
      <pc:sldChg chg="addSp delSp modSp mod ord setClrOvrMap">
        <pc:chgData name="RJ Petersen" userId="47691aa7-20d1-4d26-99bf-69d39bfd1603" providerId="ADAL" clId="{86D65350-D1BA-424C-8D2B-D59FDBF38D47}" dt="2019-10-31T16:30:46.554" v="2962" actId="2711"/>
        <pc:sldMkLst>
          <pc:docMk/>
          <pc:sldMk cId="3727647179" sldId="264"/>
        </pc:sldMkLst>
        <pc:spChg chg="mod ord">
          <ac:chgData name="RJ Petersen" userId="47691aa7-20d1-4d26-99bf-69d39bfd1603" providerId="ADAL" clId="{86D65350-D1BA-424C-8D2B-D59FDBF38D47}" dt="2019-10-31T16:30:46.554" v="2962" actId="2711"/>
          <ac:spMkLst>
            <pc:docMk/>
            <pc:sldMk cId="3727647179" sldId="264"/>
            <ac:spMk id="2" creationId="{4115D6FB-C3D0-4CFF-8A63-F48ABCFE2274}"/>
          </ac:spMkLst>
        </pc:spChg>
        <pc:spChg chg="del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7" creationId="{DCF4EB5C-ED25-4675-8255-2F5B12CFFCF0}"/>
          </ac:spMkLst>
        </pc:spChg>
        <pc:spChg chg="del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9" creationId="{9514EC6E-A557-42A2-BCDC-3ABFFC5E564D}"/>
          </ac:spMkLst>
        </pc:spChg>
        <pc:spChg chg="del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11" creationId="{905482C9-EB42-4BFE-95BF-7FD661F07657}"/>
          </ac:spMkLst>
        </pc:spChg>
        <pc:spChg chg="del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13" creationId="{7539E646-A625-4A26-86ED-BD90EDD329F7}"/>
          </ac:spMkLst>
        </pc:spChg>
        <pc:spChg chg="del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15" creationId="{39171204-6A50-40E1-B631-84CEDFC9396A}"/>
          </ac:spMkLst>
        </pc:spChg>
        <pc:spChg chg="del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17" creationId="{06C973F6-5187-412F-AACC-6E3FF8A6A12C}"/>
          </ac:spMkLst>
        </pc:spChg>
        <pc:spChg chg="del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19" creationId="{D11AE14F-1B7E-41E6-B579-2F71D135036C}"/>
          </ac:spMkLst>
        </pc:spChg>
        <pc:spChg chg="del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21" creationId="{752BB805-F7B7-4B80-A1C5-385D4DAF74D0}"/>
          </ac:spMkLst>
        </pc:spChg>
        <pc:spChg chg="add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26" creationId="{E6C8E6EB-4C59-429B-97E4-72A058CFC4FB}"/>
          </ac:spMkLst>
        </pc:spChg>
        <pc:spChg chg="add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28" creationId="{B5B90362-AFCC-46A9-B41C-A257A8C5B314}"/>
          </ac:spMkLst>
        </pc:spChg>
        <pc:spChg chg="add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30" creationId="{F71EF7F1-38BA-471D-8CD4-2A9AE8E35527}"/>
          </ac:spMkLst>
        </pc:spChg>
        <pc:spChg chg="add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32" creationId="{C0524398-BFB4-4C4A-8317-83B8729F9B26}"/>
          </ac:spMkLst>
        </pc:spChg>
        <pc:spChg chg="add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34" creationId="{C1FA8F66-3B85-411D-A2A6-A50DF3026D9A}"/>
          </ac:spMkLst>
        </pc:spChg>
        <pc:spChg chg="add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36" creationId="{4179E790-E691-4202-B7FA-62924FC8D195}"/>
          </ac:spMkLst>
        </pc:spChg>
        <pc:spChg chg="add">
          <ac:chgData name="RJ Petersen" userId="47691aa7-20d1-4d26-99bf-69d39bfd1603" providerId="ADAL" clId="{86D65350-D1BA-424C-8D2B-D59FDBF38D47}" dt="2019-10-31T16:30:31.227" v="2945" actId="26606"/>
          <ac:spMkLst>
            <pc:docMk/>
            <pc:sldMk cId="3727647179" sldId="264"/>
            <ac:spMk id="38" creationId="{065EE0A0-4DA6-4AA2-A475-14DB03C55AFA}"/>
          </ac:spMkLst>
        </pc:spChg>
        <pc:picChg chg="add mod">
          <ac:chgData name="RJ Petersen" userId="47691aa7-20d1-4d26-99bf-69d39bfd1603" providerId="ADAL" clId="{86D65350-D1BA-424C-8D2B-D59FDBF38D47}" dt="2019-10-31T16:30:31.227" v="2945" actId="26606"/>
          <ac:picMkLst>
            <pc:docMk/>
            <pc:sldMk cId="3727647179" sldId="264"/>
            <ac:picMk id="12" creationId="{1CD0C03B-FD70-4695-9991-981044355976}"/>
          </ac:picMkLst>
        </pc:picChg>
      </pc:sldChg>
      <pc:sldChg chg="addSp delSp modSp modAnim">
        <pc:chgData name="RJ Petersen" userId="47691aa7-20d1-4d26-99bf-69d39bfd1603" providerId="ADAL" clId="{86D65350-D1BA-424C-8D2B-D59FDBF38D47}" dt="2019-10-31T16:52:54.197" v="3618" actId="20577"/>
        <pc:sldMkLst>
          <pc:docMk/>
          <pc:sldMk cId="2180417212" sldId="265"/>
        </pc:sldMkLst>
        <pc:spChg chg="del mod">
          <ac:chgData name="RJ Petersen" userId="47691aa7-20d1-4d26-99bf-69d39bfd1603" providerId="ADAL" clId="{86D65350-D1BA-424C-8D2B-D59FDBF38D47}" dt="2019-10-31T16:52:47.075" v="3595" actId="478"/>
          <ac:spMkLst>
            <pc:docMk/>
            <pc:sldMk cId="2180417212" sldId="265"/>
            <ac:spMk id="2" creationId="{4F106853-73B2-4F37-9317-4502F085A2F0}"/>
          </ac:spMkLst>
        </pc:spChg>
        <pc:spChg chg="add del mod">
          <ac:chgData name="RJ Petersen" userId="47691aa7-20d1-4d26-99bf-69d39bfd1603" providerId="ADAL" clId="{86D65350-D1BA-424C-8D2B-D59FDBF38D47}" dt="2019-10-31T16:49:19.006" v="3480"/>
          <ac:spMkLst>
            <pc:docMk/>
            <pc:sldMk cId="2180417212" sldId="265"/>
            <ac:spMk id="4" creationId="{7F20F439-1E25-408A-BC07-8F66B535299B}"/>
          </ac:spMkLst>
        </pc:spChg>
        <pc:spChg chg="add del mod">
          <ac:chgData name="RJ Petersen" userId="47691aa7-20d1-4d26-99bf-69d39bfd1603" providerId="ADAL" clId="{86D65350-D1BA-424C-8D2B-D59FDBF38D47}" dt="2019-10-31T16:49:19.006" v="3480"/>
          <ac:spMkLst>
            <pc:docMk/>
            <pc:sldMk cId="2180417212" sldId="265"/>
            <ac:spMk id="5" creationId="{DAA5C939-BEB9-4DE3-BCDC-1C3D293DDD79}"/>
          </ac:spMkLst>
        </pc:spChg>
        <pc:spChg chg="add mod">
          <ac:chgData name="RJ Petersen" userId="47691aa7-20d1-4d26-99bf-69d39bfd1603" providerId="ADAL" clId="{86D65350-D1BA-424C-8D2B-D59FDBF38D47}" dt="2019-10-31T16:48:45.930" v="3475" actId="14100"/>
          <ac:spMkLst>
            <pc:docMk/>
            <pc:sldMk cId="2180417212" sldId="265"/>
            <ac:spMk id="6" creationId="{0EC8BAF8-464E-4144-A373-907D416EC449}"/>
          </ac:spMkLst>
        </pc:spChg>
        <pc:spChg chg="add mod">
          <ac:chgData name="RJ Petersen" userId="47691aa7-20d1-4d26-99bf-69d39bfd1603" providerId="ADAL" clId="{86D65350-D1BA-424C-8D2B-D59FDBF38D47}" dt="2019-10-31T16:49:05.617" v="3479" actId="255"/>
          <ac:spMkLst>
            <pc:docMk/>
            <pc:sldMk cId="2180417212" sldId="265"/>
            <ac:spMk id="7" creationId="{49D81ECC-9090-4457-9B34-892F8AD2A569}"/>
          </ac:spMkLst>
        </pc:spChg>
        <pc:spChg chg="add">
          <ac:chgData name="RJ Petersen" userId="47691aa7-20d1-4d26-99bf-69d39bfd1603" providerId="ADAL" clId="{86D65350-D1BA-424C-8D2B-D59FDBF38D47}" dt="2019-10-31T16:49:20.082" v="3481"/>
          <ac:spMkLst>
            <pc:docMk/>
            <pc:sldMk cId="2180417212" sldId="265"/>
            <ac:spMk id="8" creationId="{C055571A-CDE8-461C-A94E-1447648C2E2F}"/>
          </ac:spMkLst>
        </pc:spChg>
        <pc:spChg chg="add">
          <ac:chgData name="RJ Petersen" userId="47691aa7-20d1-4d26-99bf-69d39bfd1603" providerId="ADAL" clId="{86D65350-D1BA-424C-8D2B-D59FDBF38D47}" dt="2019-10-31T16:49:20.082" v="3481"/>
          <ac:spMkLst>
            <pc:docMk/>
            <pc:sldMk cId="2180417212" sldId="265"/>
            <ac:spMk id="9" creationId="{B2434A8C-6E7A-455B-8056-0469A678391E}"/>
          </ac:spMkLst>
        </pc:spChg>
        <pc:spChg chg="add mod">
          <ac:chgData name="RJ Petersen" userId="47691aa7-20d1-4d26-99bf-69d39bfd1603" providerId="ADAL" clId="{86D65350-D1BA-424C-8D2B-D59FDBF38D47}" dt="2019-10-31T16:50:00.988" v="3510" actId="14100"/>
          <ac:spMkLst>
            <pc:docMk/>
            <pc:sldMk cId="2180417212" sldId="265"/>
            <ac:spMk id="10" creationId="{462BD602-ACBA-40A6-8EF7-4089CEE7CF3B}"/>
          </ac:spMkLst>
        </pc:spChg>
        <pc:spChg chg="add mod">
          <ac:chgData name="RJ Petersen" userId="47691aa7-20d1-4d26-99bf-69d39bfd1603" providerId="ADAL" clId="{86D65350-D1BA-424C-8D2B-D59FDBF38D47}" dt="2019-10-31T16:50:22.956" v="3541" actId="20577"/>
          <ac:spMkLst>
            <pc:docMk/>
            <pc:sldMk cId="2180417212" sldId="265"/>
            <ac:spMk id="11" creationId="{0C6147BD-E6B2-4699-AF34-4F6125947022}"/>
          </ac:spMkLst>
        </pc:spChg>
        <pc:spChg chg="add mod">
          <ac:chgData name="RJ Petersen" userId="47691aa7-20d1-4d26-99bf-69d39bfd1603" providerId="ADAL" clId="{86D65350-D1BA-424C-8D2B-D59FDBF38D47}" dt="2019-10-31T16:50:08.877" v="3513" actId="14100"/>
          <ac:spMkLst>
            <pc:docMk/>
            <pc:sldMk cId="2180417212" sldId="265"/>
            <ac:spMk id="12" creationId="{5D21A1ED-51E5-4DCB-945E-FAC30F7B2834}"/>
          </ac:spMkLst>
        </pc:spChg>
        <pc:spChg chg="add mod">
          <ac:chgData name="RJ Petersen" userId="47691aa7-20d1-4d26-99bf-69d39bfd1603" providerId="ADAL" clId="{86D65350-D1BA-424C-8D2B-D59FDBF38D47}" dt="2019-10-31T16:50:16.471" v="3539" actId="20577"/>
          <ac:spMkLst>
            <pc:docMk/>
            <pc:sldMk cId="2180417212" sldId="265"/>
            <ac:spMk id="13" creationId="{3CB38A16-B480-449F-8C18-0DE8AE707A4C}"/>
          </ac:spMkLst>
        </pc:spChg>
        <pc:spChg chg="add mod">
          <ac:chgData name="RJ Petersen" userId="47691aa7-20d1-4d26-99bf-69d39bfd1603" providerId="ADAL" clId="{86D65350-D1BA-424C-8D2B-D59FDBF38D47}" dt="2019-10-31T16:52:54.197" v="3618" actId="20577"/>
          <ac:spMkLst>
            <pc:docMk/>
            <pc:sldMk cId="2180417212" sldId="265"/>
            <ac:spMk id="14" creationId="{419950CC-78B0-4A1D-AD57-51F9520F188A}"/>
          </ac:spMkLst>
        </pc:spChg>
        <pc:picChg chg="mod">
          <ac:chgData name="RJ Petersen" userId="47691aa7-20d1-4d26-99bf-69d39bfd1603" providerId="ADAL" clId="{86D65350-D1BA-424C-8D2B-D59FDBF38D47}" dt="2019-10-31T16:48:35.623" v="3472" actId="1076"/>
          <ac:picMkLst>
            <pc:docMk/>
            <pc:sldMk cId="2180417212" sldId="265"/>
            <ac:picMk id="3" creationId="{77EA1CB4-CD73-49F6-A72E-13DDCED2B733}"/>
          </ac:picMkLst>
        </pc:picChg>
      </pc:sldChg>
      <pc:sldChg chg="del">
        <pc:chgData name="RJ Petersen" userId="47691aa7-20d1-4d26-99bf-69d39bfd1603" providerId="ADAL" clId="{86D65350-D1BA-424C-8D2B-D59FDBF38D47}" dt="2019-10-31T16:28:25.376" v="2938" actId="2696"/>
        <pc:sldMkLst>
          <pc:docMk/>
          <pc:sldMk cId="3150841459" sldId="266"/>
        </pc:sldMkLst>
      </pc:sldChg>
      <pc:sldChg chg="addSp delSp modSp modAnim">
        <pc:chgData name="RJ Petersen" userId="47691aa7-20d1-4d26-99bf-69d39bfd1603" providerId="ADAL" clId="{86D65350-D1BA-424C-8D2B-D59FDBF38D47}" dt="2019-10-31T16:57:10.936" v="3722" actId="20577"/>
        <pc:sldMkLst>
          <pc:docMk/>
          <pc:sldMk cId="4110705761" sldId="267"/>
        </pc:sldMkLst>
        <pc:spChg chg="del">
          <ac:chgData name="RJ Petersen" userId="47691aa7-20d1-4d26-99bf-69d39bfd1603" providerId="ADAL" clId="{86D65350-D1BA-424C-8D2B-D59FDBF38D47}" dt="2019-10-31T16:57:02.703" v="3703" actId="478"/>
          <ac:spMkLst>
            <pc:docMk/>
            <pc:sldMk cId="4110705761" sldId="267"/>
            <ac:spMk id="2" creationId="{A72620E4-E803-41B8-964F-24E77098426E}"/>
          </ac:spMkLst>
        </pc:spChg>
        <pc:spChg chg="add mod">
          <ac:chgData name="RJ Petersen" userId="47691aa7-20d1-4d26-99bf-69d39bfd1603" providerId="ADAL" clId="{86D65350-D1BA-424C-8D2B-D59FDBF38D47}" dt="2019-10-31T16:56:58.858" v="3702" actId="14100"/>
          <ac:spMkLst>
            <pc:docMk/>
            <pc:sldMk cId="4110705761" sldId="267"/>
            <ac:spMk id="4" creationId="{EB1EEBED-7F32-43B9-8E30-87EA80AE6487}"/>
          </ac:spMkLst>
        </pc:spChg>
        <pc:spChg chg="add mod">
          <ac:chgData name="RJ Petersen" userId="47691aa7-20d1-4d26-99bf-69d39bfd1603" providerId="ADAL" clId="{86D65350-D1BA-424C-8D2B-D59FDBF38D47}" dt="2019-10-31T16:57:10.936" v="3722" actId="20577"/>
          <ac:spMkLst>
            <pc:docMk/>
            <pc:sldMk cId="4110705761" sldId="267"/>
            <ac:spMk id="5" creationId="{88A6C88F-611E-4593-B449-3DFF3943759B}"/>
          </ac:spMkLst>
        </pc:spChg>
      </pc:sldChg>
      <pc:sldChg chg="addSp delSp modSp mod setBg modAnim">
        <pc:chgData name="RJ Petersen" userId="47691aa7-20d1-4d26-99bf-69d39bfd1603" providerId="ADAL" clId="{86D65350-D1BA-424C-8D2B-D59FDBF38D47}" dt="2019-10-31T15:14:07.709" v="2097"/>
        <pc:sldMkLst>
          <pc:docMk/>
          <pc:sldMk cId="2133608636" sldId="268"/>
        </pc:sldMkLst>
        <pc:spChg chg="add mod">
          <ac:chgData name="RJ Petersen" userId="47691aa7-20d1-4d26-99bf-69d39bfd1603" providerId="ADAL" clId="{86D65350-D1BA-424C-8D2B-D59FDBF38D47}" dt="2019-10-31T14:02:17.126" v="1850" actId="14100"/>
          <ac:spMkLst>
            <pc:docMk/>
            <pc:sldMk cId="2133608636" sldId="268"/>
            <ac:spMk id="3" creationId="{2AFFB8F4-0AE7-4699-8D82-C28660BF7470}"/>
          </ac:spMkLst>
        </pc:spChg>
        <pc:spChg chg="add mod">
          <ac:chgData name="RJ Petersen" userId="47691aa7-20d1-4d26-99bf-69d39bfd1603" providerId="ADAL" clId="{86D65350-D1BA-424C-8D2B-D59FDBF38D47}" dt="2019-10-31T15:11:17.798" v="2073" actId="1038"/>
          <ac:spMkLst>
            <pc:docMk/>
            <pc:sldMk cId="2133608636" sldId="268"/>
            <ac:spMk id="4" creationId="{058827A9-3A83-48C2-93AD-22E374876691}"/>
          </ac:spMkLst>
        </pc:spChg>
        <pc:spChg chg="add del mod">
          <ac:chgData name="RJ Petersen" userId="47691aa7-20d1-4d26-99bf-69d39bfd1603" providerId="ADAL" clId="{86D65350-D1BA-424C-8D2B-D59FDBF38D47}" dt="2019-10-31T14:02:17.693" v="1852"/>
          <ac:spMkLst>
            <pc:docMk/>
            <pc:sldMk cId="2133608636" sldId="268"/>
            <ac:spMk id="5" creationId="{E671AA49-A9D6-40F6-B87C-EC6C73618FAD}"/>
          </ac:spMkLst>
        </pc:spChg>
        <pc:spChg chg="add mod">
          <ac:chgData name="RJ Petersen" userId="47691aa7-20d1-4d26-99bf-69d39bfd1603" providerId="ADAL" clId="{86D65350-D1BA-424C-8D2B-D59FDBF38D47}" dt="2019-10-31T15:11:11.005" v="2067" actId="14100"/>
          <ac:spMkLst>
            <pc:docMk/>
            <pc:sldMk cId="2133608636" sldId="268"/>
            <ac:spMk id="6" creationId="{07864396-5C50-46F9-8D13-238D3B63322E}"/>
          </ac:spMkLst>
        </pc:spChg>
        <pc:spChg chg="add del">
          <ac:chgData name="RJ Petersen" userId="47691aa7-20d1-4d26-99bf-69d39bfd1603" providerId="ADAL" clId="{86D65350-D1BA-424C-8D2B-D59FDBF38D47}" dt="2019-10-31T13:40:33.375" v="1840" actId="26606"/>
          <ac:spMkLst>
            <pc:docMk/>
            <pc:sldMk cId="2133608636" sldId="268"/>
            <ac:spMk id="7" creationId="{C3B48AF3-D611-4AFE-8DB7-A6FE2B64BA35}"/>
          </ac:spMkLst>
        </pc:spChg>
        <pc:spChg chg="add mod">
          <ac:chgData name="RJ Petersen" userId="47691aa7-20d1-4d26-99bf-69d39bfd1603" providerId="ADAL" clId="{86D65350-D1BA-424C-8D2B-D59FDBF38D47}" dt="2019-10-31T15:10:23.115" v="2016" actId="20577"/>
          <ac:spMkLst>
            <pc:docMk/>
            <pc:sldMk cId="2133608636" sldId="268"/>
            <ac:spMk id="8" creationId="{A98B7DFC-A150-41AF-837B-1651EF8383B4}"/>
          </ac:spMkLst>
        </pc:spChg>
        <pc:spChg chg="add del">
          <ac:chgData name="RJ Petersen" userId="47691aa7-20d1-4d26-99bf-69d39bfd1603" providerId="ADAL" clId="{86D65350-D1BA-424C-8D2B-D59FDBF38D47}" dt="2019-10-31T13:40:33.375" v="1840" actId="26606"/>
          <ac:spMkLst>
            <pc:docMk/>
            <pc:sldMk cId="2133608636" sldId="268"/>
            <ac:spMk id="9" creationId="{B6F38636-68E6-4366-B3BE-E1D4A80D5BDF}"/>
          </ac:spMkLst>
        </pc:spChg>
        <pc:spChg chg="add mod">
          <ac:chgData name="RJ Petersen" userId="47691aa7-20d1-4d26-99bf-69d39bfd1603" providerId="ADAL" clId="{86D65350-D1BA-424C-8D2B-D59FDBF38D47}" dt="2019-10-31T15:10:32.350" v="2027" actId="20577"/>
          <ac:spMkLst>
            <pc:docMk/>
            <pc:sldMk cId="2133608636" sldId="268"/>
            <ac:spMk id="10" creationId="{2CC51D40-BAFD-4F3C-8A1B-71FED48EFC74}"/>
          </ac:spMkLst>
        </pc:spChg>
        <pc:spChg chg="add del">
          <ac:chgData name="RJ Petersen" userId="47691aa7-20d1-4d26-99bf-69d39bfd1603" providerId="ADAL" clId="{86D65350-D1BA-424C-8D2B-D59FDBF38D47}" dt="2019-10-31T13:40:33.375" v="1840" actId="26606"/>
          <ac:spMkLst>
            <pc:docMk/>
            <pc:sldMk cId="2133608636" sldId="268"/>
            <ac:spMk id="11" creationId="{38DFAEBF-B728-4ABC-ACD2-04B493BF0B2E}"/>
          </ac:spMkLst>
        </pc:spChg>
        <pc:spChg chg="add mod">
          <ac:chgData name="RJ Petersen" userId="47691aa7-20d1-4d26-99bf-69d39bfd1603" providerId="ADAL" clId="{86D65350-D1BA-424C-8D2B-D59FDBF38D47}" dt="2019-10-31T15:12:21.271" v="2086" actId="14100"/>
          <ac:spMkLst>
            <pc:docMk/>
            <pc:sldMk cId="2133608636" sldId="268"/>
            <ac:spMk id="12" creationId="{9FB6A8E8-E8FA-4454-8689-C5C313A5288A}"/>
          </ac:spMkLst>
        </pc:spChg>
        <pc:spChg chg="add del">
          <ac:chgData name="RJ Petersen" userId="47691aa7-20d1-4d26-99bf-69d39bfd1603" providerId="ADAL" clId="{86D65350-D1BA-424C-8D2B-D59FDBF38D47}" dt="2019-10-31T13:40:33.375" v="1840" actId="26606"/>
          <ac:spMkLst>
            <pc:docMk/>
            <pc:sldMk cId="2133608636" sldId="268"/>
            <ac:spMk id="13" creationId="{43063576-59D4-421D-96AD-DEF0BC506CB2}"/>
          </ac:spMkLst>
        </pc:spChg>
        <pc:spChg chg="add del">
          <ac:chgData name="RJ Petersen" userId="47691aa7-20d1-4d26-99bf-69d39bfd1603" providerId="ADAL" clId="{86D65350-D1BA-424C-8D2B-D59FDBF38D47}" dt="2019-10-31T13:40:33.375" v="1840" actId="26606"/>
          <ac:spMkLst>
            <pc:docMk/>
            <pc:sldMk cId="2133608636" sldId="268"/>
            <ac:spMk id="15" creationId="{A2AB0EF7-4532-48F4-A87C-16AC639C1949}"/>
          </ac:spMkLst>
        </pc:spChg>
        <pc:spChg chg="add mod">
          <ac:chgData name="RJ Petersen" userId="47691aa7-20d1-4d26-99bf-69d39bfd1603" providerId="ADAL" clId="{86D65350-D1BA-424C-8D2B-D59FDBF38D47}" dt="2019-10-31T15:10:19.835" v="2012" actId="20577"/>
          <ac:spMkLst>
            <pc:docMk/>
            <pc:sldMk cId="2133608636" sldId="268"/>
            <ac:spMk id="16" creationId="{853DD49B-DBFF-4CB0-8EA2-E117AC559BAD}"/>
          </ac:spMkLst>
        </pc:spChg>
        <pc:spChg chg="add mod">
          <ac:chgData name="RJ Petersen" userId="47691aa7-20d1-4d26-99bf-69d39bfd1603" providerId="ADAL" clId="{86D65350-D1BA-424C-8D2B-D59FDBF38D47}" dt="2019-10-31T15:10:54.548" v="2064" actId="20577"/>
          <ac:spMkLst>
            <pc:docMk/>
            <pc:sldMk cId="2133608636" sldId="268"/>
            <ac:spMk id="17" creationId="{EA49E69A-8BD2-4A5F-8E9E-E547411C0DEF}"/>
          </ac:spMkLst>
        </pc:spChg>
        <pc:picChg chg="mod">
          <ac:chgData name="RJ Petersen" userId="47691aa7-20d1-4d26-99bf-69d39bfd1603" providerId="ADAL" clId="{86D65350-D1BA-424C-8D2B-D59FDBF38D47}" dt="2019-10-31T13:40:33.375" v="1840" actId="26606"/>
          <ac:picMkLst>
            <pc:docMk/>
            <pc:sldMk cId="2133608636" sldId="268"/>
            <ac:picMk id="2" creationId="{15F20D12-BE20-462A-8AFB-B32991815563}"/>
          </ac:picMkLst>
        </pc:picChg>
      </pc:sldChg>
      <pc:sldChg chg="del">
        <pc:chgData name="RJ Petersen" userId="47691aa7-20d1-4d26-99bf-69d39bfd1603" providerId="ADAL" clId="{86D65350-D1BA-424C-8D2B-D59FDBF38D47}" dt="2019-10-31T12:12:59.885" v="1751" actId="2696"/>
        <pc:sldMkLst>
          <pc:docMk/>
          <pc:sldMk cId="1235523447" sldId="269"/>
        </pc:sldMkLst>
      </pc:sldChg>
      <pc:sldChg chg="addSp delSp modSp addAnim delAnim modAnim">
        <pc:chgData name="RJ Petersen" userId="47691aa7-20d1-4d26-99bf-69d39bfd1603" providerId="ADAL" clId="{86D65350-D1BA-424C-8D2B-D59FDBF38D47}" dt="2019-10-31T16:44:44.908" v="3398" actId="1440"/>
        <pc:sldMkLst>
          <pc:docMk/>
          <pc:sldMk cId="1534761438" sldId="270"/>
        </pc:sldMkLst>
        <pc:spChg chg="add mod">
          <ac:chgData name="RJ Petersen" userId="47691aa7-20d1-4d26-99bf-69d39bfd1603" providerId="ADAL" clId="{86D65350-D1BA-424C-8D2B-D59FDBF38D47}" dt="2019-10-31T15:14:52.039" v="2110" actId="14100"/>
          <ac:spMkLst>
            <pc:docMk/>
            <pc:sldMk cId="1534761438" sldId="270"/>
            <ac:spMk id="3" creationId="{3B1F9730-EBCD-4DB3-B750-32724D0852B0}"/>
          </ac:spMkLst>
        </pc:spChg>
        <pc:spChg chg="add mod ord">
          <ac:chgData name="RJ Petersen" userId="47691aa7-20d1-4d26-99bf-69d39bfd1603" providerId="ADAL" clId="{86D65350-D1BA-424C-8D2B-D59FDBF38D47}" dt="2019-10-31T15:18:12.962" v="2173" actId="166"/>
          <ac:spMkLst>
            <pc:docMk/>
            <pc:sldMk cId="1534761438" sldId="270"/>
            <ac:spMk id="4" creationId="{5F7A4C53-4DB6-4BA6-B2E3-3F5189328EAD}"/>
          </ac:spMkLst>
        </pc:spChg>
        <pc:spChg chg="add mod ord">
          <ac:chgData name="RJ Petersen" userId="47691aa7-20d1-4d26-99bf-69d39bfd1603" providerId="ADAL" clId="{86D65350-D1BA-424C-8D2B-D59FDBF38D47}" dt="2019-10-31T15:18:19.020" v="2175" actId="166"/>
          <ac:spMkLst>
            <pc:docMk/>
            <pc:sldMk cId="1534761438" sldId="270"/>
            <ac:spMk id="5" creationId="{3B109C3A-1D59-4DB2-8E7E-79170D5DA958}"/>
          </ac:spMkLst>
        </pc:spChg>
        <pc:spChg chg="add del">
          <ac:chgData name="RJ Petersen" userId="47691aa7-20d1-4d26-99bf-69d39bfd1603" providerId="ADAL" clId="{86D65350-D1BA-424C-8D2B-D59FDBF38D47}" dt="2019-10-31T15:16:57.006" v="2148"/>
          <ac:spMkLst>
            <pc:docMk/>
            <pc:sldMk cId="1534761438" sldId="270"/>
            <ac:spMk id="6" creationId="{BE69927B-1E24-42D3-906D-93E412A440C7}"/>
          </ac:spMkLst>
        </pc:spChg>
        <pc:spChg chg="add del mod ord">
          <ac:chgData name="RJ Petersen" userId="47691aa7-20d1-4d26-99bf-69d39bfd1603" providerId="ADAL" clId="{86D65350-D1BA-424C-8D2B-D59FDBF38D47}" dt="2019-10-31T15:18:02.921" v="2170" actId="14100"/>
          <ac:spMkLst>
            <pc:docMk/>
            <pc:sldMk cId="1534761438" sldId="270"/>
            <ac:spMk id="7" creationId="{4E390061-EB71-4E97-8988-A4352AEE0166}"/>
          </ac:spMkLst>
        </pc:spChg>
        <pc:spChg chg="add mod">
          <ac:chgData name="RJ Petersen" userId="47691aa7-20d1-4d26-99bf-69d39bfd1603" providerId="ADAL" clId="{86D65350-D1BA-424C-8D2B-D59FDBF38D47}" dt="2019-10-31T15:20:50.779" v="2210" actId="14100"/>
          <ac:spMkLst>
            <pc:docMk/>
            <pc:sldMk cId="1534761438" sldId="270"/>
            <ac:spMk id="8" creationId="{05977DA7-725D-446A-B626-FA3282C9B060}"/>
          </ac:spMkLst>
        </pc:spChg>
        <pc:picChg chg="mod">
          <ac:chgData name="RJ Petersen" userId="47691aa7-20d1-4d26-99bf-69d39bfd1603" providerId="ADAL" clId="{86D65350-D1BA-424C-8D2B-D59FDBF38D47}" dt="2019-10-31T16:44:44.908" v="3398" actId="1440"/>
          <ac:picMkLst>
            <pc:docMk/>
            <pc:sldMk cId="1534761438" sldId="270"/>
            <ac:picMk id="2" creationId="{82C2D4F7-AB04-4DB1-AF32-51182FBC4BE8}"/>
          </ac:picMkLst>
        </pc:picChg>
      </pc:sldChg>
      <pc:sldChg chg="addSp delSp modSp modAnim">
        <pc:chgData name="RJ Petersen" userId="47691aa7-20d1-4d26-99bf-69d39bfd1603" providerId="ADAL" clId="{86D65350-D1BA-424C-8D2B-D59FDBF38D47}" dt="2019-10-31T16:44:43.881" v="3397" actId="1440"/>
        <pc:sldMkLst>
          <pc:docMk/>
          <pc:sldMk cId="4253132541" sldId="271"/>
        </pc:sldMkLst>
        <pc:spChg chg="add mod">
          <ac:chgData name="RJ Petersen" userId="47691aa7-20d1-4d26-99bf-69d39bfd1603" providerId="ADAL" clId="{86D65350-D1BA-424C-8D2B-D59FDBF38D47}" dt="2019-10-31T15:19:11.892" v="2178" actId="14100"/>
          <ac:spMkLst>
            <pc:docMk/>
            <pc:sldMk cId="4253132541" sldId="271"/>
            <ac:spMk id="3" creationId="{B79078A2-2C02-4A01-AA5E-14357660821E}"/>
          </ac:spMkLst>
        </pc:spChg>
        <pc:spChg chg="add mod">
          <ac:chgData name="RJ Petersen" userId="47691aa7-20d1-4d26-99bf-69d39bfd1603" providerId="ADAL" clId="{86D65350-D1BA-424C-8D2B-D59FDBF38D47}" dt="2019-10-31T15:19:17.173" v="2180" actId="1076"/>
          <ac:spMkLst>
            <pc:docMk/>
            <pc:sldMk cId="4253132541" sldId="271"/>
            <ac:spMk id="4" creationId="{44064635-9AD7-4D67-A96E-7BC592E12A4D}"/>
          </ac:spMkLst>
        </pc:spChg>
        <pc:spChg chg="add mod">
          <ac:chgData name="RJ Petersen" userId="47691aa7-20d1-4d26-99bf-69d39bfd1603" providerId="ADAL" clId="{86D65350-D1BA-424C-8D2B-D59FDBF38D47}" dt="2019-10-31T15:19:26.174" v="2183" actId="14100"/>
          <ac:spMkLst>
            <pc:docMk/>
            <pc:sldMk cId="4253132541" sldId="271"/>
            <ac:spMk id="5" creationId="{0CC04C9F-7A58-41A0-BD5D-7562C27CAFA4}"/>
          </ac:spMkLst>
        </pc:spChg>
        <pc:spChg chg="add del">
          <ac:chgData name="RJ Petersen" userId="47691aa7-20d1-4d26-99bf-69d39bfd1603" providerId="ADAL" clId="{86D65350-D1BA-424C-8D2B-D59FDBF38D47}" dt="2019-10-31T15:21:23.164" v="2269"/>
          <ac:spMkLst>
            <pc:docMk/>
            <pc:sldMk cId="4253132541" sldId="271"/>
            <ac:spMk id="6" creationId="{21AD2170-36DB-4199-B331-97D60E3AE64C}"/>
          </ac:spMkLst>
        </pc:spChg>
        <pc:spChg chg="add">
          <ac:chgData name="RJ Petersen" userId="47691aa7-20d1-4d26-99bf-69d39bfd1603" providerId="ADAL" clId="{86D65350-D1BA-424C-8D2B-D59FDBF38D47}" dt="2019-10-31T15:21:34.051" v="2271"/>
          <ac:spMkLst>
            <pc:docMk/>
            <pc:sldMk cId="4253132541" sldId="271"/>
            <ac:spMk id="7" creationId="{D045C9B2-2EB6-4ED1-A4EF-AF17549C999E}"/>
          </ac:spMkLst>
        </pc:spChg>
        <pc:picChg chg="mod">
          <ac:chgData name="RJ Petersen" userId="47691aa7-20d1-4d26-99bf-69d39bfd1603" providerId="ADAL" clId="{86D65350-D1BA-424C-8D2B-D59FDBF38D47}" dt="2019-10-31T16:44:43.881" v="3397" actId="1440"/>
          <ac:picMkLst>
            <pc:docMk/>
            <pc:sldMk cId="4253132541" sldId="271"/>
            <ac:picMk id="2" creationId="{B8799E78-7104-4D7B-B7E1-4B6C23F54BF3}"/>
          </ac:picMkLst>
        </pc:picChg>
      </pc:sldChg>
      <pc:sldChg chg="addSp delSp modSp modAnim">
        <pc:chgData name="RJ Petersen" userId="47691aa7-20d1-4d26-99bf-69d39bfd1603" providerId="ADAL" clId="{86D65350-D1BA-424C-8D2B-D59FDBF38D47}" dt="2019-10-31T16:45:08.004" v="3402" actId="1076"/>
        <pc:sldMkLst>
          <pc:docMk/>
          <pc:sldMk cId="3191271581" sldId="272"/>
        </pc:sldMkLst>
        <pc:spChg chg="add del mod">
          <ac:chgData name="RJ Petersen" userId="47691aa7-20d1-4d26-99bf-69d39bfd1603" providerId="ADAL" clId="{86D65350-D1BA-424C-8D2B-D59FDBF38D47}" dt="2019-10-31T15:21:31.669" v="2270"/>
          <ac:spMkLst>
            <pc:docMk/>
            <pc:sldMk cId="3191271581" sldId="272"/>
            <ac:spMk id="3" creationId="{0AB3F3A9-A2C4-4214-8615-2E0A86B91843}"/>
          </ac:spMkLst>
        </pc:spChg>
        <pc:spChg chg="add">
          <ac:chgData name="RJ Petersen" userId="47691aa7-20d1-4d26-99bf-69d39bfd1603" providerId="ADAL" clId="{86D65350-D1BA-424C-8D2B-D59FDBF38D47}" dt="2019-10-31T15:21:41.842" v="2272"/>
          <ac:spMkLst>
            <pc:docMk/>
            <pc:sldMk cId="3191271581" sldId="272"/>
            <ac:spMk id="4" creationId="{2DC73C45-FF85-42C6-B9C9-8882736C02A3}"/>
          </ac:spMkLst>
        </pc:spChg>
        <pc:spChg chg="add mod">
          <ac:chgData name="RJ Petersen" userId="47691aa7-20d1-4d26-99bf-69d39bfd1603" providerId="ADAL" clId="{86D65350-D1BA-424C-8D2B-D59FDBF38D47}" dt="2019-10-31T16:45:08.004" v="3402" actId="1076"/>
          <ac:spMkLst>
            <pc:docMk/>
            <pc:sldMk cId="3191271581" sldId="272"/>
            <ac:spMk id="5" creationId="{0ABB1ECB-EDEF-4CAA-B8AB-69346B97F699}"/>
          </ac:spMkLst>
        </pc:spChg>
        <pc:picChg chg="mod">
          <ac:chgData name="RJ Petersen" userId="47691aa7-20d1-4d26-99bf-69d39bfd1603" providerId="ADAL" clId="{86D65350-D1BA-424C-8D2B-D59FDBF38D47}" dt="2019-10-31T16:44:43.398" v="3396" actId="1440"/>
          <ac:picMkLst>
            <pc:docMk/>
            <pc:sldMk cId="3191271581" sldId="272"/>
            <ac:picMk id="2" creationId="{F04879C8-E15F-4D48-849F-E9EA4D0C360C}"/>
          </ac:picMkLst>
        </pc:picChg>
      </pc:sldChg>
      <pc:sldChg chg="addSp modSp modAnim">
        <pc:chgData name="RJ Petersen" userId="47691aa7-20d1-4d26-99bf-69d39bfd1603" providerId="ADAL" clId="{86D65350-D1BA-424C-8D2B-D59FDBF38D47}" dt="2019-10-31T16:45:19.274" v="3405" actId="14100"/>
        <pc:sldMkLst>
          <pc:docMk/>
          <pc:sldMk cId="4090269380" sldId="273"/>
        </pc:sldMkLst>
        <pc:spChg chg="add">
          <ac:chgData name="RJ Petersen" userId="47691aa7-20d1-4d26-99bf-69d39bfd1603" providerId="ADAL" clId="{86D65350-D1BA-424C-8D2B-D59FDBF38D47}" dt="2019-10-31T15:21:50.941" v="2273"/>
          <ac:spMkLst>
            <pc:docMk/>
            <pc:sldMk cId="4090269380" sldId="273"/>
            <ac:spMk id="3" creationId="{36E8EA23-A49A-47A0-942D-277C49728DCF}"/>
          </ac:spMkLst>
        </pc:spChg>
        <pc:spChg chg="add mod">
          <ac:chgData name="RJ Petersen" userId="47691aa7-20d1-4d26-99bf-69d39bfd1603" providerId="ADAL" clId="{86D65350-D1BA-424C-8D2B-D59FDBF38D47}" dt="2019-10-31T16:45:19.274" v="3405" actId="14100"/>
          <ac:spMkLst>
            <pc:docMk/>
            <pc:sldMk cId="4090269380" sldId="273"/>
            <ac:spMk id="4" creationId="{9AD9F32A-967B-47A7-B873-EB0E5C3E29F3}"/>
          </ac:spMkLst>
        </pc:spChg>
        <pc:picChg chg="mod">
          <ac:chgData name="RJ Petersen" userId="47691aa7-20d1-4d26-99bf-69d39bfd1603" providerId="ADAL" clId="{86D65350-D1BA-424C-8D2B-D59FDBF38D47}" dt="2019-10-31T16:44:42.911" v="3395" actId="1440"/>
          <ac:picMkLst>
            <pc:docMk/>
            <pc:sldMk cId="4090269380" sldId="273"/>
            <ac:picMk id="2" creationId="{06A51CAC-3F80-460E-ACBF-B06DC3240D99}"/>
          </ac:picMkLst>
        </pc:picChg>
      </pc:sldChg>
      <pc:sldChg chg="addSp modSp modAnim">
        <pc:chgData name="RJ Petersen" userId="47691aa7-20d1-4d26-99bf-69d39bfd1603" providerId="ADAL" clId="{86D65350-D1BA-424C-8D2B-D59FDBF38D47}" dt="2019-10-31T16:45:32.311" v="3408" actId="14100"/>
        <pc:sldMkLst>
          <pc:docMk/>
          <pc:sldMk cId="3880707405" sldId="274"/>
        </pc:sldMkLst>
        <pc:spChg chg="add">
          <ac:chgData name="RJ Petersen" userId="47691aa7-20d1-4d26-99bf-69d39bfd1603" providerId="ADAL" clId="{86D65350-D1BA-424C-8D2B-D59FDBF38D47}" dt="2019-10-31T15:21:57.421" v="2274"/>
          <ac:spMkLst>
            <pc:docMk/>
            <pc:sldMk cId="3880707405" sldId="274"/>
            <ac:spMk id="3" creationId="{29106C64-6A67-4F55-8854-2611558FA90F}"/>
          </ac:spMkLst>
        </pc:spChg>
        <pc:spChg chg="add mod">
          <ac:chgData name="RJ Petersen" userId="47691aa7-20d1-4d26-99bf-69d39bfd1603" providerId="ADAL" clId="{86D65350-D1BA-424C-8D2B-D59FDBF38D47}" dt="2019-10-31T16:45:32.311" v="3408" actId="14100"/>
          <ac:spMkLst>
            <pc:docMk/>
            <pc:sldMk cId="3880707405" sldId="274"/>
            <ac:spMk id="4" creationId="{19758960-A1AE-44BD-A225-F4CD118B4522}"/>
          </ac:spMkLst>
        </pc:spChg>
      </pc:sldChg>
      <pc:sldChg chg="addSp modSp modAnim">
        <pc:chgData name="RJ Petersen" userId="47691aa7-20d1-4d26-99bf-69d39bfd1603" providerId="ADAL" clId="{86D65350-D1BA-424C-8D2B-D59FDBF38D47}" dt="2019-10-31T15:22:35.842" v="2301" actId="14100"/>
        <pc:sldMkLst>
          <pc:docMk/>
          <pc:sldMk cId="1896524566" sldId="275"/>
        </pc:sldMkLst>
        <pc:spChg chg="add mod">
          <ac:chgData name="RJ Petersen" userId="47691aa7-20d1-4d26-99bf-69d39bfd1603" providerId="ADAL" clId="{86D65350-D1BA-424C-8D2B-D59FDBF38D47}" dt="2019-10-31T15:22:14.583" v="2296" actId="20577"/>
          <ac:spMkLst>
            <pc:docMk/>
            <pc:sldMk cId="1896524566" sldId="275"/>
            <ac:spMk id="3" creationId="{9A6005B3-F999-4A42-8029-299ADB10CC0A}"/>
          </ac:spMkLst>
        </pc:spChg>
        <pc:spChg chg="add mod">
          <ac:chgData name="RJ Petersen" userId="47691aa7-20d1-4d26-99bf-69d39bfd1603" providerId="ADAL" clId="{86D65350-D1BA-424C-8D2B-D59FDBF38D47}" dt="2019-10-31T15:22:27.641" v="2298" actId="1076"/>
          <ac:spMkLst>
            <pc:docMk/>
            <pc:sldMk cId="1896524566" sldId="275"/>
            <ac:spMk id="4" creationId="{D49CCE29-1D93-4E81-9E98-1D1E1FF5C6A3}"/>
          </ac:spMkLst>
        </pc:spChg>
        <pc:spChg chg="add mod">
          <ac:chgData name="RJ Petersen" userId="47691aa7-20d1-4d26-99bf-69d39bfd1603" providerId="ADAL" clId="{86D65350-D1BA-424C-8D2B-D59FDBF38D47}" dt="2019-10-31T15:22:35.842" v="2301" actId="14100"/>
          <ac:spMkLst>
            <pc:docMk/>
            <pc:sldMk cId="1896524566" sldId="275"/>
            <ac:spMk id="5" creationId="{04075F9B-F78F-42E8-A5F1-5E29E0E8B7AB}"/>
          </ac:spMkLst>
        </pc:spChg>
      </pc:sldChg>
      <pc:sldChg chg="addSp modSp modAnim">
        <pc:chgData name="RJ Petersen" userId="47691aa7-20d1-4d26-99bf-69d39bfd1603" providerId="ADAL" clId="{86D65350-D1BA-424C-8D2B-D59FDBF38D47}" dt="2019-10-31T15:23:28.655" v="2316"/>
        <pc:sldMkLst>
          <pc:docMk/>
          <pc:sldMk cId="608543442" sldId="276"/>
        </pc:sldMkLst>
        <pc:spChg chg="add mod">
          <ac:chgData name="RJ Petersen" userId="47691aa7-20d1-4d26-99bf-69d39bfd1603" providerId="ADAL" clId="{86D65350-D1BA-424C-8D2B-D59FDBF38D47}" dt="2019-10-31T15:22:43.762" v="2303" actId="1076"/>
          <ac:spMkLst>
            <pc:docMk/>
            <pc:sldMk cId="608543442" sldId="276"/>
            <ac:spMk id="3" creationId="{9E6315F5-0FCE-4324-91FD-6BC3D9DC1C7C}"/>
          </ac:spMkLst>
        </pc:spChg>
        <pc:spChg chg="add mod">
          <ac:chgData name="RJ Petersen" userId="47691aa7-20d1-4d26-99bf-69d39bfd1603" providerId="ADAL" clId="{86D65350-D1BA-424C-8D2B-D59FDBF38D47}" dt="2019-10-31T15:22:51.300" v="2306" actId="14100"/>
          <ac:spMkLst>
            <pc:docMk/>
            <pc:sldMk cId="608543442" sldId="276"/>
            <ac:spMk id="4" creationId="{805B85FD-5050-4FF6-9B7A-E7654BEFEE9A}"/>
          </ac:spMkLst>
        </pc:spChg>
        <pc:spChg chg="add">
          <ac:chgData name="RJ Petersen" userId="47691aa7-20d1-4d26-99bf-69d39bfd1603" providerId="ADAL" clId="{86D65350-D1BA-424C-8D2B-D59FDBF38D47}" dt="2019-10-31T15:23:28.655" v="2316"/>
          <ac:spMkLst>
            <pc:docMk/>
            <pc:sldMk cId="608543442" sldId="276"/>
            <ac:spMk id="5" creationId="{2E6397E4-C0C9-439F-90C8-04202DE05CBF}"/>
          </ac:spMkLst>
        </pc:spChg>
      </pc:sldChg>
      <pc:sldChg chg="addSp modSp modAnim">
        <pc:chgData name="RJ Petersen" userId="47691aa7-20d1-4d26-99bf-69d39bfd1603" providerId="ADAL" clId="{86D65350-D1BA-424C-8D2B-D59FDBF38D47}" dt="2019-10-31T15:23:30.313" v="2317"/>
        <pc:sldMkLst>
          <pc:docMk/>
          <pc:sldMk cId="2908863369" sldId="277"/>
        </pc:sldMkLst>
        <pc:spChg chg="add mod">
          <ac:chgData name="RJ Petersen" userId="47691aa7-20d1-4d26-99bf-69d39bfd1603" providerId="ADAL" clId="{86D65350-D1BA-424C-8D2B-D59FDBF38D47}" dt="2019-10-31T15:22:58.423" v="2308" actId="1076"/>
          <ac:spMkLst>
            <pc:docMk/>
            <pc:sldMk cId="2908863369" sldId="277"/>
            <ac:spMk id="3" creationId="{40CC5C30-C63E-4A55-B4D6-64F69BBAC5BF}"/>
          </ac:spMkLst>
        </pc:spChg>
        <pc:spChg chg="add">
          <ac:chgData name="RJ Petersen" userId="47691aa7-20d1-4d26-99bf-69d39bfd1603" providerId="ADAL" clId="{86D65350-D1BA-424C-8D2B-D59FDBF38D47}" dt="2019-10-31T15:23:30.313" v="2317"/>
          <ac:spMkLst>
            <pc:docMk/>
            <pc:sldMk cId="2908863369" sldId="277"/>
            <ac:spMk id="4" creationId="{A1DF71D8-F707-4B99-98A8-F7BD6F3917D2}"/>
          </ac:spMkLst>
        </pc:spChg>
      </pc:sldChg>
      <pc:sldChg chg="addSp modSp modAnim">
        <pc:chgData name="RJ Petersen" userId="47691aa7-20d1-4d26-99bf-69d39bfd1603" providerId="ADAL" clId="{86D65350-D1BA-424C-8D2B-D59FDBF38D47}" dt="2019-10-31T15:23:45.676" v="2358" actId="20577"/>
        <pc:sldMkLst>
          <pc:docMk/>
          <pc:sldMk cId="262621832" sldId="278"/>
        </pc:sldMkLst>
        <pc:spChg chg="add mod">
          <ac:chgData name="RJ Petersen" userId="47691aa7-20d1-4d26-99bf-69d39bfd1603" providerId="ADAL" clId="{86D65350-D1BA-424C-8D2B-D59FDBF38D47}" dt="2019-10-31T15:23:07.540" v="2310" actId="1076"/>
          <ac:spMkLst>
            <pc:docMk/>
            <pc:sldMk cId="262621832" sldId="278"/>
            <ac:spMk id="3" creationId="{4A062DEF-C205-4847-9CE1-EFAEEAB25204}"/>
          </ac:spMkLst>
        </pc:spChg>
        <pc:spChg chg="add mod">
          <ac:chgData name="RJ Petersen" userId="47691aa7-20d1-4d26-99bf-69d39bfd1603" providerId="ADAL" clId="{86D65350-D1BA-424C-8D2B-D59FDBF38D47}" dt="2019-10-31T15:23:11.777" v="2313" actId="14100"/>
          <ac:spMkLst>
            <pc:docMk/>
            <pc:sldMk cId="262621832" sldId="278"/>
            <ac:spMk id="4" creationId="{745878C6-890B-4D61-BDB2-8C166B5C4FAE}"/>
          </ac:spMkLst>
        </pc:spChg>
        <pc:spChg chg="add mod">
          <ac:chgData name="RJ Petersen" userId="47691aa7-20d1-4d26-99bf-69d39bfd1603" providerId="ADAL" clId="{86D65350-D1BA-424C-8D2B-D59FDBF38D47}" dt="2019-10-31T15:23:15.668" v="2315" actId="1076"/>
          <ac:spMkLst>
            <pc:docMk/>
            <pc:sldMk cId="262621832" sldId="278"/>
            <ac:spMk id="5" creationId="{5055C58B-8630-4D0F-941F-CB227B095FB6}"/>
          </ac:spMkLst>
        </pc:spChg>
        <pc:spChg chg="add mod">
          <ac:chgData name="RJ Petersen" userId="47691aa7-20d1-4d26-99bf-69d39bfd1603" providerId="ADAL" clId="{86D65350-D1BA-424C-8D2B-D59FDBF38D47}" dt="2019-10-31T15:23:45.676" v="2358" actId="20577"/>
          <ac:spMkLst>
            <pc:docMk/>
            <pc:sldMk cId="262621832" sldId="278"/>
            <ac:spMk id="6" creationId="{8820292E-E276-4091-860A-ED7C7DF306D8}"/>
          </ac:spMkLst>
        </pc:spChg>
      </pc:sldChg>
      <pc:sldChg chg="addSp modSp ord modAnim">
        <pc:chgData name="RJ Petersen" userId="47691aa7-20d1-4d26-99bf-69d39bfd1603" providerId="ADAL" clId="{86D65350-D1BA-424C-8D2B-D59FDBF38D47}" dt="2019-10-31T16:26:42.131" v="2898" actId="20577"/>
        <pc:sldMkLst>
          <pc:docMk/>
          <pc:sldMk cId="2358165915" sldId="279"/>
        </pc:sldMkLst>
        <pc:spChg chg="add mod">
          <ac:chgData name="RJ Petersen" userId="47691aa7-20d1-4d26-99bf-69d39bfd1603" providerId="ADAL" clId="{86D65350-D1BA-424C-8D2B-D59FDBF38D47}" dt="2019-10-31T16:21:17.231" v="2704" actId="14100"/>
          <ac:spMkLst>
            <pc:docMk/>
            <pc:sldMk cId="2358165915" sldId="279"/>
            <ac:spMk id="3" creationId="{C1C64436-723B-44F2-BA2B-413B134791BF}"/>
          </ac:spMkLst>
        </pc:spChg>
        <pc:spChg chg="add mod">
          <ac:chgData name="RJ Petersen" userId="47691aa7-20d1-4d26-99bf-69d39bfd1603" providerId="ADAL" clId="{86D65350-D1BA-424C-8D2B-D59FDBF38D47}" dt="2019-10-31T16:26:42.131" v="2898" actId="20577"/>
          <ac:spMkLst>
            <pc:docMk/>
            <pc:sldMk cId="2358165915" sldId="279"/>
            <ac:spMk id="4" creationId="{B4DDC7C5-D75D-4796-9294-D81B4ACF843F}"/>
          </ac:spMkLst>
        </pc:spChg>
      </pc:sldChg>
      <pc:sldChg chg="addSp modSp modAnim">
        <pc:chgData name="RJ Petersen" userId="47691aa7-20d1-4d26-99bf-69d39bfd1603" providerId="ADAL" clId="{86D65350-D1BA-424C-8D2B-D59FDBF38D47}" dt="2019-10-31T16:26:48.945" v="2922" actId="20577"/>
        <pc:sldMkLst>
          <pc:docMk/>
          <pc:sldMk cId="1931421334" sldId="280"/>
        </pc:sldMkLst>
        <pc:spChg chg="add mod">
          <ac:chgData name="RJ Petersen" userId="47691aa7-20d1-4d26-99bf-69d39bfd1603" providerId="ADAL" clId="{86D65350-D1BA-424C-8D2B-D59FDBF38D47}" dt="2019-10-31T16:26:48.945" v="2922" actId="20577"/>
          <ac:spMkLst>
            <pc:docMk/>
            <pc:sldMk cId="1931421334" sldId="280"/>
            <ac:spMk id="3" creationId="{E76A3EFE-F8EC-4E08-9F67-80BF368FE8FD}"/>
          </ac:spMkLst>
        </pc:spChg>
        <pc:spChg chg="add mod">
          <ac:chgData name="RJ Petersen" userId="47691aa7-20d1-4d26-99bf-69d39bfd1603" providerId="ADAL" clId="{86D65350-D1BA-424C-8D2B-D59FDBF38D47}" dt="2019-10-31T16:22:11.493" v="2768" actId="14100"/>
          <ac:spMkLst>
            <pc:docMk/>
            <pc:sldMk cId="1931421334" sldId="280"/>
            <ac:spMk id="4" creationId="{3D19905E-1575-47DF-99E6-43E9D30CC14C}"/>
          </ac:spMkLst>
        </pc:spChg>
        <pc:spChg chg="add mod">
          <ac:chgData name="RJ Petersen" userId="47691aa7-20d1-4d26-99bf-69d39bfd1603" providerId="ADAL" clId="{86D65350-D1BA-424C-8D2B-D59FDBF38D47}" dt="2019-10-31T16:22:15.849" v="2770" actId="1076"/>
          <ac:spMkLst>
            <pc:docMk/>
            <pc:sldMk cId="1931421334" sldId="280"/>
            <ac:spMk id="5" creationId="{FFBE5309-A9B0-4687-8777-116A51CE915D}"/>
          </ac:spMkLst>
        </pc:spChg>
        <pc:spChg chg="add mod">
          <ac:chgData name="RJ Petersen" userId="47691aa7-20d1-4d26-99bf-69d39bfd1603" providerId="ADAL" clId="{86D65350-D1BA-424C-8D2B-D59FDBF38D47}" dt="2019-10-31T16:22:23.582" v="2773" actId="14100"/>
          <ac:spMkLst>
            <pc:docMk/>
            <pc:sldMk cId="1931421334" sldId="280"/>
            <ac:spMk id="6" creationId="{93C0C31E-5522-4B5D-99F7-54972C493722}"/>
          </ac:spMkLst>
        </pc:spChg>
        <pc:spChg chg="add mod">
          <ac:chgData name="RJ Petersen" userId="47691aa7-20d1-4d26-99bf-69d39bfd1603" providerId="ADAL" clId="{86D65350-D1BA-424C-8D2B-D59FDBF38D47}" dt="2019-10-31T16:22:28.989" v="2776" actId="14100"/>
          <ac:spMkLst>
            <pc:docMk/>
            <pc:sldMk cId="1931421334" sldId="280"/>
            <ac:spMk id="7" creationId="{6427A488-2F80-48E2-8A8E-C1CD7989E2A3}"/>
          </ac:spMkLst>
        </pc:spChg>
        <pc:spChg chg="add mod">
          <ac:chgData name="RJ Petersen" userId="47691aa7-20d1-4d26-99bf-69d39bfd1603" providerId="ADAL" clId="{86D65350-D1BA-424C-8D2B-D59FDBF38D47}" dt="2019-10-31T16:24:16.750" v="2786" actId="1076"/>
          <ac:spMkLst>
            <pc:docMk/>
            <pc:sldMk cId="1931421334" sldId="280"/>
            <ac:spMk id="8" creationId="{9C465718-3BA7-4BE1-803D-9B71B82DF637}"/>
          </ac:spMkLst>
        </pc:spChg>
      </pc:sldChg>
      <pc:sldChg chg="addSp modSp ord modAnim">
        <pc:chgData name="RJ Petersen" userId="47691aa7-20d1-4d26-99bf-69d39bfd1603" providerId="ADAL" clId="{86D65350-D1BA-424C-8D2B-D59FDBF38D47}" dt="2019-10-31T16:45:47.584" v="3409"/>
        <pc:sldMkLst>
          <pc:docMk/>
          <pc:sldMk cId="2540348076" sldId="281"/>
        </pc:sldMkLst>
        <pc:spChg chg="add mod">
          <ac:chgData name="RJ Petersen" userId="47691aa7-20d1-4d26-99bf-69d39bfd1603" providerId="ADAL" clId="{86D65350-D1BA-424C-8D2B-D59FDBF38D47}" dt="2019-10-31T16:25:01.373" v="2803" actId="1076"/>
          <ac:spMkLst>
            <pc:docMk/>
            <pc:sldMk cId="2540348076" sldId="281"/>
            <ac:spMk id="3" creationId="{7352E189-3137-4907-9DFF-D126C6D633FC}"/>
          </ac:spMkLst>
        </pc:spChg>
        <pc:spChg chg="add mod">
          <ac:chgData name="RJ Petersen" userId="47691aa7-20d1-4d26-99bf-69d39bfd1603" providerId="ADAL" clId="{86D65350-D1BA-424C-8D2B-D59FDBF38D47}" dt="2019-10-31T16:25:23.267" v="2809" actId="14100"/>
          <ac:spMkLst>
            <pc:docMk/>
            <pc:sldMk cId="2540348076" sldId="281"/>
            <ac:spMk id="4" creationId="{CF840924-C480-44E8-B5FC-A0E3394DDD61}"/>
          </ac:spMkLst>
        </pc:spChg>
        <pc:spChg chg="add mod">
          <ac:chgData name="RJ Petersen" userId="47691aa7-20d1-4d26-99bf-69d39bfd1603" providerId="ADAL" clId="{86D65350-D1BA-424C-8D2B-D59FDBF38D47}" dt="2019-10-31T16:26:18.711" v="2843" actId="20577"/>
          <ac:spMkLst>
            <pc:docMk/>
            <pc:sldMk cId="2540348076" sldId="281"/>
            <ac:spMk id="5" creationId="{DC9F9385-948E-4684-BC92-64343C26752E}"/>
          </ac:spMkLst>
        </pc:spChg>
      </pc:sldChg>
      <pc:sldChg chg="addSp modSp ord modAnim">
        <pc:chgData name="RJ Petersen" userId="47691aa7-20d1-4d26-99bf-69d39bfd1603" providerId="ADAL" clId="{86D65350-D1BA-424C-8D2B-D59FDBF38D47}" dt="2019-10-31T16:45:58.463" v="3415" actId="1038"/>
        <pc:sldMkLst>
          <pc:docMk/>
          <pc:sldMk cId="3010507697" sldId="282"/>
        </pc:sldMkLst>
        <pc:spChg chg="add mod">
          <ac:chgData name="RJ Petersen" userId="47691aa7-20d1-4d26-99bf-69d39bfd1603" providerId="ADAL" clId="{86D65350-D1BA-424C-8D2B-D59FDBF38D47}" dt="2019-10-31T16:25:47.781" v="2812" actId="14100"/>
          <ac:spMkLst>
            <pc:docMk/>
            <pc:sldMk cId="3010507697" sldId="282"/>
            <ac:spMk id="3" creationId="{1A38940E-078F-420A-9AA2-637E3A485FD8}"/>
          </ac:spMkLst>
        </pc:spChg>
        <pc:spChg chg="add mod">
          <ac:chgData name="RJ Petersen" userId="47691aa7-20d1-4d26-99bf-69d39bfd1603" providerId="ADAL" clId="{86D65350-D1BA-424C-8D2B-D59FDBF38D47}" dt="2019-10-31T16:25:54.227" v="2815" actId="14100"/>
          <ac:spMkLst>
            <pc:docMk/>
            <pc:sldMk cId="3010507697" sldId="282"/>
            <ac:spMk id="4" creationId="{289B4861-D505-4534-BFDE-4A8AF312BBD4}"/>
          </ac:spMkLst>
        </pc:spChg>
        <pc:spChg chg="add mod">
          <ac:chgData name="RJ Petersen" userId="47691aa7-20d1-4d26-99bf-69d39bfd1603" providerId="ADAL" clId="{86D65350-D1BA-424C-8D2B-D59FDBF38D47}" dt="2019-10-31T16:45:58.463" v="3415" actId="1038"/>
          <ac:spMkLst>
            <pc:docMk/>
            <pc:sldMk cId="3010507697" sldId="282"/>
            <ac:spMk id="5" creationId="{CE6E2746-AD91-467C-8A18-A2CD3BD368A4}"/>
          </ac:spMkLst>
        </pc:spChg>
        <pc:spChg chg="add mod">
          <ac:chgData name="RJ Petersen" userId="47691aa7-20d1-4d26-99bf-69d39bfd1603" providerId="ADAL" clId="{86D65350-D1BA-424C-8D2B-D59FDBF38D47}" dt="2019-10-31T16:26:27.871" v="2874" actId="20577"/>
          <ac:spMkLst>
            <pc:docMk/>
            <pc:sldMk cId="3010507697" sldId="282"/>
            <ac:spMk id="6" creationId="{E1F478E1-8762-4390-AB0D-20F086BB87E8}"/>
          </ac:spMkLst>
        </pc:spChg>
        <pc:picChg chg="mod">
          <ac:chgData name="RJ Petersen" userId="47691aa7-20d1-4d26-99bf-69d39bfd1603" providerId="ADAL" clId="{86D65350-D1BA-424C-8D2B-D59FDBF38D47}" dt="2019-10-31T16:43:26.841" v="3387" actId="1440"/>
          <ac:picMkLst>
            <pc:docMk/>
            <pc:sldMk cId="3010507697" sldId="282"/>
            <ac:picMk id="2" creationId="{A6BE913E-053C-4DF7-8A85-AACD7C80B5FC}"/>
          </ac:picMkLst>
        </pc:picChg>
      </pc:sldChg>
      <pc:sldChg chg="addSp modSp ord modAnim">
        <pc:chgData name="RJ Petersen" userId="47691aa7-20d1-4d26-99bf-69d39bfd1603" providerId="ADAL" clId="{86D65350-D1BA-424C-8D2B-D59FDBF38D47}" dt="2019-10-31T16:20:46.627" v="2699"/>
        <pc:sldMkLst>
          <pc:docMk/>
          <pc:sldMk cId="2543016093" sldId="283"/>
        </pc:sldMkLst>
        <pc:spChg chg="add mod">
          <ac:chgData name="RJ Petersen" userId="47691aa7-20d1-4d26-99bf-69d39bfd1603" providerId="ADAL" clId="{86D65350-D1BA-424C-8D2B-D59FDBF38D47}" dt="2019-10-31T16:15:22.292" v="2367" actId="1582"/>
          <ac:spMkLst>
            <pc:docMk/>
            <pc:sldMk cId="2543016093" sldId="283"/>
            <ac:spMk id="2" creationId="{46609DC3-39F5-4E2C-AD33-21FDF1D7C478}"/>
          </ac:spMkLst>
        </pc:spChg>
        <pc:spChg chg="add mod">
          <ac:chgData name="RJ Petersen" userId="47691aa7-20d1-4d26-99bf-69d39bfd1603" providerId="ADAL" clId="{86D65350-D1BA-424C-8D2B-D59FDBF38D47}" dt="2019-10-31T16:15:41.159" v="2374" actId="14100"/>
          <ac:spMkLst>
            <pc:docMk/>
            <pc:sldMk cId="2543016093" sldId="283"/>
            <ac:spMk id="4" creationId="{2B8A4709-D785-4979-8A4A-B38569678FA4}"/>
          </ac:spMkLst>
        </pc:spChg>
        <pc:spChg chg="add mod">
          <ac:chgData name="RJ Petersen" userId="47691aa7-20d1-4d26-99bf-69d39bfd1603" providerId="ADAL" clId="{86D65350-D1BA-424C-8D2B-D59FDBF38D47}" dt="2019-10-31T16:15:58.238" v="2380" actId="14100"/>
          <ac:spMkLst>
            <pc:docMk/>
            <pc:sldMk cId="2543016093" sldId="283"/>
            <ac:spMk id="5" creationId="{B06F614E-9818-4B0A-BE53-D4E7D1E74627}"/>
          </ac:spMkLst>
        </pc:spChg>
        <pc:spChg chg="add mod">
          <ac:chgData name="RJ Petersen" userId="47691aa7-20d1-4d26-99bf-69d39bfd1603" providerId="ADAL" clId="{86D65350-D1BA-424C-8D2B-D59FDBF38D47}" dt="2019-10-31T16:19:19.734" v="2669" actId="20577"/>
          <ac:spMkLst>
            <pc:docMk/>
            <pc:sldMk cId="2543016093" sldId="283"/>
            <ac:spMk id="6" creationId="{52EFD463-4C04-4DD4-B588-F777DFEFD107}"/>
          </ac:spMkLst>
        </pc:spChg>
        <pc:spChg chg="add mod">
          <ac:chgData name="RJ Petersen" userId="47691aa7-20d1-4d26-99bf-69d39bfd1603" providerId="ADAL" clId="{86D65350-D1BA-424C-8D2B-D59FDBF38D47}" dt="2019-10-31T16:20:31.920" v="2687" actId="1076"/>
          <ac:spMkLst>
            <pc:docMk/>
            <pc:sldMk cId="2543016093" sldId="283"/>
            <ac:spMk id="7" creationId="{2430EB73-B5E3-4E59-99BA-CFE2826EED4C}"/>
          </ac:spMkLst>
        </pc:spChg>
        <pc:spChg chg="add mod">
          <ac:chgData name="RJ Petersen" userId="47691aa7-20d1-4d26-99bf-69d39bfd1603" providerId="ADAL" clId="{86D65350-D1BA-424C-8D2B-D59FDBF38D47}" dt="2019-10-31T16:20:38.012" v="2691" actId="1076"/>
          <ac:spMkLst>
            <pc:docMk/>
            <pc:sldMk cId="2543016093" sldId="283"/>
            <ac:spMk id="8" creationId="{828BF47E-08F1-42AE-88C8-918721839F5A}"/>
          </ac:spMkLst>
        </pc:spChg>
        <pc:spChg chg="add mod">
          <ac:chgData name="RJ Petersen" userId="47691aa7-20d1-4d26-99bf-69d39bfd1603" providerId="ADAL" clId="{86D65350-D1BA-424C-8D2B-D59FDBF38D47}" dt="2019-10-31T16:20:45.723" v="2697" actId="1076"/>
          <ac:spMkLst>
            <pc:docMk/>
            <pc:sldMk cId="2543016093" sldId="283"/>
            <ac:spMk id="9" creationId="{C88AF4DC-2704-48E6-A273-9F7F2A9E69BC}"/>
          </ac:spMkLst>
        </pc:spChg>
        <pc:picChg chg="mod">
          <ac:chgData name="RJ Petersen" userId="47691aa7-20d1-4d26-99bf-69d39bfd1603" providerId="ADAL" clId="{86D65350-D1BA-424C-8D2B-D59FDBF38D47}" dt="2019-10-31T16:19:35.612" v="2672" actId="1076"/>
          <ac:picMkLst>
            <pc:docMk/>
            <pc:sldMk cId="2543016093" sldId="283"/>
            <ac:picMk id="1026" creationId="{FD6EB292-A313-4F39-9782-4BB9E991315B}"/>
          </ac:picMkLst>
        </pc:picChg>
      </pc:sldChg>
      <pc:sldChg chg="addSp delSp modSp modAnim">
        <pc:chgData name="RJ Petersen" userId="47691aa7-20d1-4d26-99bf-69d39bfd1603" providerId="ADAL" clId="{86D65350-D1BA-424C-8D2B-D59FDBF38D47}" dt="2019-10-31T16:54:05.669" v="3650" actId="478"/>
        <pc:sldMkLst>
          <pc:docMk/>
          <pc:sldMk cId="906260687" sldId="284"/>
        </pc:sldMkLst>
        <pc:spChg chg="del">
          <ac:chgData name="RJ Petersen" userId="47691aa7-20d1-4d26-99bf-69d39bfd1603" providerId="ADAL" clId="{86D65350-D1BA-424C-8D2B-D59FDBF38D47}" dt="2019-10-31T16:54:05.669" v="3650" actId="478"/>
          <ac:spMkLst>
            <pc:docMk/>
            <pc:sldMk cId="906260687" sldId="284"/>
            <ac:spMk id="2" creationId="{4F106853-73B2-4F37-9317-4502F085A2F0}"/>
          </ac:spMkLst>
        </pc:spChg>
        <pc:spChg chg="add mod">
          <ac:chgData name="RJ Petersen" userId="47691aa7-20d1-4d26-99bf-69d39bfd1603" providerId="ADAL" clId="{86D65350-D1BA-424C-8D2B-D59FDBF38D47}" dt="2019-10-31T16:51:42.315" v="3563" actId="14100"/>
          <ac:spMkLst>
            <pc:docMk/>
            <pc:sldMk cId="906260687" sldId="284"/>
            <ac:spMk id="4" creationId="{2E95BC26-77FC-47A6-AA87-727DA215B2E8}"/>
          </ac:spMkLst>
        </pc:spChg>
        <pc:spChg chg="add mod">
          <ac:chgData name="RJ Petersen" userId="47691aa7-20d1-4d26-99bf-69d39bfd1603" providerId="ADAL" clId="{86D65350-D1BA-424C-8D2B-D59FDBF38D47}" dt="2019-10-31T16:51:33.023" v="3562" actId="1076"/>
          <ac:spMkLst>
            <pc:docMk/>
            <pc:sldMk cId="906260687" sldId="284"/>
            <ac:spMk id="5" creationId="{07AD63BC-B1BF-4364-9297-A4CD49F1A2A3}"/>
          </ac:spMkLst>
        </pc:spChg>
        <pc:spChg chg="add">
          <ac:chgData name="RJ Petersen" userId="47691aa7-20d1-4d26-99bf-69d39bfd1603" providerId="ADAL" clId="{86D65350-D1BA-424C-8D2B-D59FDBF38D47}" dt="2019-10-31T16:52:58.857" v="3619"/>
          <ac:spMkLst>
            <pc:docMk/>
            <pc:sldMk cId="906260687" sldId="284"/>
            <ac:spMk id="6" creationId="{CE2F33B1-8DF5-4A84-BAB6-E3C291E92FAD}"/>
          </ac:spMkLst>
        </pc:spChg>
      </pc:sldChg>
      <pc:sldChg chg="addSp delSp modSp ord">
        <pc:chgData name="RJ Petersen" userId="47691aa7-20d1-4d26-99bf-69d39bfd1603" providerId="ADAL" clId="{86D65350-D1BA-424C-8D2B-D59FDBF38D47}" dt="2019-10-31T16:35:54.297" v="3204" actId="1076"/>
        <pc:sldMkLst>
          <pc:docMk/>
          <pc:sldMk cId="3713422063" sldId="285"/>
        </pc:sldMkLst>
        <pc:spChg chg="add mod">
          <ac:chgData name="RJ Petersen" userId="47691aa7-20d1-4d26-99bf-69d39bfd1603" providerId="ADAL" clId="{86D65350-D1BA-424C-8D2B-D59FDBF38D47}" dt="2019-10-31T16:34:15.845" v="3154" actId="1037"/>
          <ac:spMkLst>
            <pc:docMk/>
            <pc:sldMk cId="3713422063" sldId="285"/>
            <ac:spMk id="4" creationId="{C7A192DD-98FA-4804-BD5C-5D1FED862155}"/>
          </ac:spMkLst>
        </pc:spChg>
        <pc:spChg chg="add mod">
          <ac:chgData name="RJ Petersen" userId="47691aa7-20d1-4d26-99bf-69d39bfd1603" providerId="ADAL" clId="{86D65350-D1BA-424C-8D2B-D59FDBF38D47}" dt="2019-10-31T16:34:21.308" v="3157" actId="1037"/>
          <ac:spMkLst>
            <pc:docMk/>
            <pc:sldMk cId="3713422063" sldId="285"/>
            <ac:spMk id="5" creationId="{0AF226C1-D58D-447A-B5DF-663B6EE4C92D}"/>
          </ac:spMkLst>
        </pc:spChg>
        <pc:spChg chg="add mod">
          <ac:chgData name="RJ Petersen" userId="47691aa7-20d1-4d26-99bf-69d39bfd1603" providerId="ADAL" clId="{86D65350-D1BA-424C-8D2B-D59FDBF38D47}" dt="2019-10-31T16:35:42.868" v="3200" actId="1035"/>
          <ac:spMkLst>
            <pc:docMk/>
            <pc:sldMk cId="3713422063" sldId="285"/>
            <ac:spMk id="13" creationId="{A039CCDB-46FA-4BC9-8573-D5E90EE66D71}"/>
          </ac:spMkLst>
        </pc:spChg>
        <pc:picChg chg="del mod">
          <ac:chgData name="RJ Petersen" userId="47691aa7-20d1-4d26-99bf-69d39bfd1603" providerId="ADAL" clId="{86D65350-D1BA-424C-8D2B-D59FDBF38D47}" dt="2019-10-31T16:32:14.353" v="3037" actId="478"/>
          <ac:picMkLst>
            <pc:docMk/>
            <pc:sldMk cId="3713422063" sldId="285"/>
            <ac:picMk id="2" creationId="{AB4C3986-70DD-4C16-A1A5-18DBB72FC80C}"/>
          </ac:picMkLst>
        </pc:picChg>
        <pc:picChg chg="mod">
          <ac:chgData name="RJ Petersen" userId="47691aa7-20d1-4d26-99bf-69d39bfd1603" providerId="ADAL" clId="{86D65350-D1BA-424C-8D2B-D59FDBF38D47}" dt="2019-10-31T16:35:54.297" v="3204" actId="1076"/>
          <ac:picMkLst>
            <pc:docMk/>
            <pc:sldMk cId="3713422063" sldId="285"/>
            <ac:picMk id="3" creationId="{7A47F2C6-5EFA-472A-B5E4-5F4455AD41D7}"/>
          </ac:picMkLst>
        </pc:picChg>
        <pc:picChg chg="add mod">
          <ac:chgData name="RJ Petersen" userId="47691aa7-20d1-4d26-99bf-69d39bfd1603" providerId="ADAL" clId="{86D65350-D1BA-424C-8D2B-D59FDBF38D47}" dt="2019-10-31T16:33:43.555" v="3136" actId="167"/>
          <ac:picMkLst>
            <pc:docMk/>
            <pc:sldMk cId="3713422063" sldId="285"/>
            <ac:picMk id="6" creationId="{15634C61-B66D-4961-8D20-7502E82DCC61}"/>
          </ac:picMkLst>
        </pc:picChg>
        <pc:cxnChg chg="add del mod">
          <ac:chgData name="RJ Petersen" userId="47691aa7-20d1-4d26-99bf-69d39bfd1603" providerId="ADAL" clId="{86D65350-D1BA-424C-8D2B-D59FDBF38D47}" dt="2019-10-31T16:35:50.330" v="3203" actId="478"/>
          <ac:cxnSpMkLst>
            <pc:docMk/>
            <pc:sldMk cId="3713422063" sldId="285"/>
            <ac:cxnSpMk id="8" creationId="{649B69C7-266D-4B10-9BD6-0BAE96A2B261}"/>
          </ac:cxnSpMkLst>
        </pc:cxnChg>
        <pc:cxnChg chg="add del mod">
          <ac:chgData name="RJ Petersen" userId="47691aa7-20d1-4d26-99bf-69d39bfd1603" providerId="ADAL" clId="{86D65350-D1BA-424C-8D2B-D59FDBF38D47}" dt="2019-10-31T16:35:24.024" v="3177" actId="478"/>
          <ac:cxnSpMkLst>
            <pc:docMk/>
            <pc:sldMk cId="3713422063" sldId="285"/>
            <ac:cxnSpMk id="10" creationId="{3818C4B4-3A1C-4C06-B479-0915DC5115CC}"/>
          </ac:cxnSpMkLst>
        </pc:cxnChg>
        <pc:cxnChg chg="add del mod">
          <ac:chgData name="RJ Petersen" userId="47691aa7-20d1-4d26-99bf-69d39bfd1603" providerId="ADAL" clId="{86D65350-D1BA-424C-8D2B-D59FDBF38D47}" dt="2019-10-31T16:35:44.563" v="3201" actId="478"/>
          <ac:cxnSpMkLst>
            <pc:docMk/>
            <pc:sldMk cId="3713422063" sldId="285"/>
            <ac:cxnSpMk id="12" creationId="{43F2CBEC-74FD-4A8A-8F0C-25E5D92AF322}"/>
          </ac:cxnSpMkLst>
        </pc:cxnChg>
      </pc:sldChg>
      <pc:sldChg chg="delSp del ord">
        <pc:chgData name="RJ Petersen" userId="47691aa7-20d1-4d26-99bf-69d39bfd1603" providerId="ADAL" clId="{86D65350-D1BA-424C-8D2B-D59FDBF38D47}" dt="2019-10-31T17:07:52.373" v="4034" actId="2696"/>
        <pc:sldMkLst>
          <pc:docMk/>
          <pc:sldMk cId="4072566801" sldId="286"/>
        </pc:sldMkLst>
        <pc:picChg chg="del">
          <ac:chgData name="RJ Petersen" userId="47691aa7-20d1-4d26-99bf-69d39bfd1603" providerId="ADAL" clId="{86D65350-D1BA-424C-8D2B-D59FDBF38D47}" dt="2019-10-31T16:30:21.105" v="2943"/>
          <ac:picMkLst>
            <pc:docMk/>
            <pc:sldMk cId="4072566801" sldId="286"/>
            <ac:picMk id="2052" creationId="{E7A3C191-55C2-4A91-AEF8-A12E1B8911C7}"/>
          </ac:picMkLst>
        </pc:picChg>
      </pc:sldChg>
      <pc:sldChg chg="addSp modSp del">
        <pc:chgData name="RJ Petersen" userId="47691aa7-20d1-4d26-99bf-69d39bfd1603" providerId="ADAL" clId="{86D65350-D1BA-424C-8D2B-D59FDBF38D47}" dt="2019-10-31T17:14:37.628" v="4363" actId="2696"/>
        <pc:sldMkLst>
          <pc:docMk/>
          <pc:sldMk cId="2533224681" sldId="287"/>
        </pc:sldMkLst>
        <pc:spChg chg="mod">
          <ac:chgData name="RJ Petersen" userId="47691aa7-20d1-4d26-99bf-69d39bfd1603" providerId="ADAL" clId="{86D65350-D1BA-424C-8D2B-D59FDBF38D47}" dt="2019-10-31T17:11:46.548" v="4160" actId="1076"/>
          <ac:spMkLst>
            <pc:docMk/>
            <pc:sldMk cId="2533224681" sldId="287"/>
            <ac:spMk id="2" creationId="{0FB4000A-1B61-433B-A575-C6F6D0B1F31D}"/>
          </ac:spMkLst>
        </pc:spChg>
        <pc:spChg chg="add mod">
          <ac:chgData name="RJ Petersen" userId="47691aa7-20d1-4d26-99bf-69d39bfd1603" providerId="ADAL" clId="{86D65350-D1BA-424C-8D2B-D59FDBF38D47}" dt="2019-10-31T17:11:33.279" v="4159" actId="20577"/>
          <ac:spMkLst>
            <pc:docMk/>
            <pc:sldMk cId="2533224681" sldId="287"/>
            <ac:spMk id="3" creationId="{EF0646B9-947D-40D7-B06A-BBB4AE42ABB3}"/>
          </ac:spMkLst>
        </pc:spChg>
      </pc:sldChg>
      <pc:sldChg chg="del">
        <pc:chgData name="RJ Petersen" userId="47691aa7-20d1-4d26-99bf-69d39bfd1603" providerId="ADAL" clId="{86D65350-D1BA-424C-8D2B-D59FDBF38D47}" dt="2019-10-31T16:38:46.729" v="3267" actId="2696"/>
        <pc:sldMkLst>
          <pc:docMk/>
          <pc:sldMk cId="1547977850" sldId="288"/>
        </pc:sldMkLst>
      </pc:sldChg>
      <pc:sldChg chg="delSp del">
        <pc:chgData name="RJ Petersen" userId="47691aa7-20d1-4d26-99bf-69d39bfd1603" providerId="ADAL" clId="{86D65350-D1BA-424C-8D2B-D59FDBF38D47}" dt="2019-10-31T12:08:35.238" v="1660" actId="2696"/>
        <pc:sldMkLst>
          <pc:docMk/>
          <pc:sldMk cId="2730791657" sldId="289"/>
        </pc:sldMkLst>
        <pc:picChg chg="del">
          <ac:chgData name="RJ Petersen" userId="47691aa7-20d1-4d26-99bf-69d39bfd1603" providerId="ADAL" clId="{86D65350-D1BA-424C-8D2B-D59FDBF38D47}" dt="2019-10-31T11:04:35.355" v="101"/>
          <ac:picMkLst>
            <pc:docMk/>
            <pc:sldMk cId="2730791657" sldId="289"/>
            <ac:picMk id="3074" creationId="{42FF5D62-777A-422D-94F8-1FC51D885CBE}"/>
          </ac:picMkLst>
        </pc:picChg>
      </pc:sldChg>
      <pc:sldChg chg="addSp modSp mod ord setBg setClrOvrMap">
        <pc:chgData name="RJ Petersen" userId="47691aa7-20d1-4d26-99bf-69d39bfd1603" providerId="ADAL" clId="{86D65350-D1BA-424C-8D2B-D59FDBF38D47}" dt="2019-10-31T12:11:11.010" v="1739" actId="2711"/>
        <pc:sldMkLst>
          <pc:docMk/>
          <pc:sldMk cId="1509945363" sldId="290"/>
        </pc:sldMkLst>
        <pc:spChg chg="add mod">
          <ac:chgData name="RJ Petersen" userId="47691aa7-20d1-4d26-99bf-69d39bfd1603" providerId="ADAL" clId="{86D65350-D1BA-424C-8D2B-D59FDBF38D47}" dt="2019-10-31T12:11:11.010" v="1739" actId="2711"/>
          <ac:spMkLst>
            <pc:docMk/>
            <pc:sldMk cId="1509945363" sldId="290"/>
            <ac:spMk id="2" creationId="{428CD2B7-A08B-4358-A5C3-F54296C49C25}"/>
          </ac:spMkLst>
        </pc:spChg>
        <pc:spChg chg="add">
          <ac:chgData name="RJ Petersen" userId="47691aa7-20d1-4d26-99bf-69d39bfd1603" providerId="ADAL" clId="{86D65350-D1BA-424C-8D2B-D59FDBF38D47}" dt="2019-10-31T12:10:54.366" v="1733" actId="26606"/>
          <ac:spMkLst>
            <pc:docMk/>
            <pc:sldMk cId="1509945363" sldId="290"/>
            <ac:spMk id="71" creationId="{E6C8E6EB-4C59-429B-97E4-72A058CFC4FB}"/>
          </ac:spMkLst>
        </pc:spChg>
        <pc:spChg chg="add">
          <ac:chgData name="RJ Petersen" userId="47691aa7-20d1-4d26-99bf-69d39bfd1603" providerId="ADAL" clId="{86D65350-D1BA-424C-8D2B-D59FDBF38D47}" dt="2019-10-31T12:10:54.366" v="1733" actId="26606"/>
          <ac:spMkLst>
            <pc:docMk/>
            <pc:sldMk cId="1509945363" sldId="290"/>
            <ac:spMk id="73" creationId="{B5B90362-AFCC-46A9-B41C-A257A8C5B314}"/>
          </ac:spMkLst>
        </pc:spChg>
        <pc:spChg chg="add">
          <ac:chgData name="RJ Petersen" userId="47691aa7-20d1-4d26-99bf-69d39bfd1603" providerId="ADAL" clId="{86D65350-D1BA-424C-8D2B-D59FDBF38D47}" dt="2019-10-31T12:10:54.366" v="1733" actId="26606"/>
          <ac:spMkLst>
            <pc:docMk/>
            <pc:sldMk cId="1509945363" sldId="290"/>
            <ac:spMk id="75" creationId="{F71EF7F1-38BA-471D-8CD4-2A9AE8E35527}"/>
          </ac:spMkLst>
        </pc:spChg>
        <pc:spChg chg="add">
          <ac:chgData name="RJ Petersen" userId="47691aa7-20d1-4d26-99bf-69d39bfd1603" providerId="ADAL" clId="{86D65350-D1BA-424C-8D2B-D59FDBF38D47}" dt="2019-10-31T12:10:54.366" v="1733" actId="26606"/>
          <ac:spMkLst>
            <pc:docMk/>
            <pc:sldMk cId="1509945363" sldId="290"/>
            <ac:spMk id="77" creationId="{C0524398-BFB4-4C4A-8317-83B8729F9B26}"/>
          </ac:spMkLst>
        </pc:spChg>
        <pc:spChg chg="add">
          <ac:chgData name="RJ Petersen" userId="47691aa7-20d1-4d26-99bf-69d39bfd1603" providerId="ADAL" clId="{86D65350-D1BA-424C-8D2B-D59FDBF38D47}" dt="2019-10-31T12:10:54.366" v="1733" actId="26606"/>
          <ac:spMkLst>
            <pc:docMk/>
            <pc:sldMk cId="1509945363" sldId="290"/>
            <ac:spMk id="79" creationId="{6B695AA2-4B70-477F-AF90-536B720A1343}"/>
          </ac:spMkLst>
        </pc:spChg>
        <pc:picChg chg="mod">
          <ac:chgData name="RJ Petersen" userId="47691aa7-20d1-4d26-99bf-69d39bfd1603" providerId="ADAL" clId="{86D65350-D1BA-424C-8D2B-D59FDBF38D47}" dt="2019-10-31T12:11:00.841" v="1737" actId="1076"/>
          <ac:picMkLst>
            <pc:docMk/>
            <pc:sldMk cId="1509945363" sldId="290"/>
            <ac:picMk id="4098" creationId="{E42F7BFF-C002-46F4-96D3-07E99344F71D}"/>
          </ac:picMkLst>
        </pc:picChg>
      </pc:sldChg>
      <pc:sldChg chg="addSp delSp modSp delAnim modAnim">
        <pc:chgData name="RJ Petersen" userId="47691aa7-20d1-4d26-99bf-69d39bfd1603" providerId="ADAL" clId="{86D65350-D1BA-424C-8D2B-D59FDBF38D47}" dt="2019-10-31T17:53:31.067" v="4427"/>
        <pc:sldMkLst>
          <pc:docMk/>
          <pc:sldMk cId="3683122863" sldId="291"/>
        </pc:sldMkLst>
        <pc:spChg chg="del mod">
          <ac:chgData name="RJ Petersen" userId="47691aa7-20d1-4d26-99bf-69d39bfd1603" providerId="ADAL" clId="{86D65350-D1BA-424C-8D2B-D59FDBF38D47}" dt="2019-10-31T13:35:38.632" v="1781" actId="478"/>
          <ac:spMkLst>
            <pc:docMk/>
            <pc:sldMk cId="3683122863" sldId="291"/>
            <ac:spMk id="2" creationId="{632BC73B-2620-2740-A390-C730AC4307FA}"/>
          </ac:spMkLst>
        </pc:spChg>
        <pc:spChg chg="mod">
          <ac:chgData name="RJ Petersen" userId="47691aa7-20d1-4d26-99bf-69d39bfd1603" providerId="ADAL" clId="{86D65350-D1BA-424C-8D2B-D59FDBF38D47}" dt="2019-10-31T13:36:24.925" v="1796" actId="14100"/>
          <ac:spMkLst>
            <pc:docMk/>
            <pc:sldMk cId="3683122863" sldId="291"/>
            <ac:spMk id="3" creationId="{A5222DB5-5BDC-134B-99CC-320BD6869CD9}"/>
          </ac:spMkLst>
        </pc:spChg>
        <pc:spChg chg="mod">
          <ac:chgData name="RJ Petersen" userId="47691aa7-20d1-4d26-99bf-69d39bfd1603" providerId="ADAL" clId="{86D65350-D1BA-424C-8D2B-D59FDBF38D47}" dt="2019-10-31T13:36:30.454" v="1797" actId="14100"/>
          <ac:spMkLst>
            <pc:docMk/>
            <pc:sldMk cId="3683122863" sldId="291"/>
            <ac:spMk id="4" creationId="{C03B5854-8474-ED47-BF7B-795B33338341}"/>
          </ac:spMkLst>
        </pc:spChg>
        <pc:spChg chg="mod">
          <ac:chgData name="RJ Petersen" userId="47691aa7-20d1-4d26-99bf-69d39bfd1603" providerId="ADAL" clId="{86D65350-D1BA-424C-8D2B-D59FDBF38D47}" dt="2019-10-31T13:36:47.555" v="1800" actId="14100"/>
          <ac:spMkLst>
            <pc:docMk/>
            <pc:sldMk cId="3683122863" sldId="291"/>
            <ac:spMk id="5" creationId="{FB7A420F-5290-714B-A504-8D24E2258B85}"/>
          </ac:spMkLst>
        </pc:spChg>
        <pc:spChg chg="add mod">
          <ac:chgData name="RJ Petersen" userId="47691aa7-20d1-4d26-99bf-69d39bfd1603" providerId="ADAL" clId="{86D65350-D1BA-424C-8D2B-D59FDBF38D47}" dt="2019-10-31T13:33:47.084" v="1775" actId="1037"/>
          <ac:spMkLst>
            <pc:docMk/>
            <pc:sldMk cId="3683122863" sldId="291"/>
            <ac:spMk id="6" creationId="{E15D6298-F74F-48A7-9D8E-1168FA50C74C}"/>
          </ac:spMkLst>
        </pc:spChg>
        <pc:spChg chg="mod">
          <ac:chgData name="RJ Petersen" userId="47691aa7-20d1-4d26-99bf-69d39bfd1603" providerId="ADAL" clId="{86D65350-D1BA-424C-8D2B-D59FDBF38D47}" dt="2019-10-31T13:36:56.671" v="1801" actId="14100"/>
          <ac:spMkLst>
            <pc:docMk/>
            <pc:sldMk cId="3683122863" sldId="291"/>
            <ac:spMk id="7" creationId="{A1913BF0-5D18-1047-B823-91F554E74A10}"/>
          </ac:spMkLst>
        </pc:spChg>
        <pc:spChg chg="add mod">
          <ac:chgData name="RJ Petersen" userId="47691aa7-20d1-4d26-99bf-69d39bfd1603" providerId="ADAL" clId="{86D65350-D1BA-424C-8D2B-D59FDBF38D47}" dt="2019-10-31T11:32:43.204" v="720" actId="122"/>
          <ac:spMkLst>
            <pc:docMk/>
            <pc:sldMk cId="3683122863" sldId="291"/>
            <ac:spMk id="8" creationId="{990FF7DB-0A0F-4932-9B92-6B1AD7A3F11D}"/>
          </ac:spMkLst>
        </pc:spChg>
        <pc:spChg chg="mod">
          <ac:chgData name="RJ Petersen" userId="47691aa7-20d1-4d26-99bf-69d39bfd1603" providerId="ADAL" clId="{86D65350-D1BA-424C-8D2B-D59FDBF38D47}" dt="2019-10-31T13:36:43.130" v="1799" actId="14100"/>
          <ac:spMkLst>
            <pc:docMk/>
            <pc:sldMk cId="3683122863" sldId="291"/>
            <ac:spMk id="9" creationId="{54B9072E-9503-9F44-A480-99369F22ADA1}"/>
          </ac:spMkLst>
        </pc:spChg>
        <pc:spChg chg="add mod">
          <ac:chgData name="RJ Petersen" userId="47691aa7-20d1-4d26-99bf-69d39bfd1603" providerId="ADAL" clId="{86D65350-D1BA-424C-8D2B-D59FDBF38D47}" dt="2019-10-31T11:34:26.223" v="817" actId="1076"/>
          <ac:spMkLst>
            <pc:docMk/>
            <pc:sldMk cId="3683122863" sldId="291"/>
            <ac:spMk id="10" creationId="{8AF5B448-8AF6-45FA-B745-5693A64BE103}"/>
          </ac:spMkLst>
        </pc:spChg>
        <pc:spChg chg="add del mod">
          <ac:chgData name="RJ Petersen" userId="47691aa7-20d1-4d26-99bf-69d39bfd1603" providerId="ADAL" clId="{86D65350-D1BA-424C-8D2B-D59FDBF38D47}" dt="2019-10-31T11:34:30.061" v="818" actId="1076"/>
          <ac:spMkLst>
            <pc:docMk/>
            <pc:sldMk cId="3683122863" sldId="291"/>
            <ac:spMk id="11" creationId="{6C50119B-6152-42B5-8F30-DA88DCFADC5C}"/>
          </ac:spMkLst>
        </pc:spChg>
        <pc:spChg chg="add mod">
          <ac:chgData name="RJ Petersen" userId="47691aa7-20d1-4d26-99bf-69d39bfd1603" providerId="ADAL" clId="{86D65350-D1BA-424C-8D2B-D59FDBF38D47}" dt="2019-10-31T11:34:33.505" v="819" actId="1076"/>
          <ac:spMkLst>
            <pc:docMk/>
            <pc:sldMk cId="3683122863" sldId="291"/>
            <ac:spMk id="12" creationId="{BD986F6F-4C67-4FF8-B6D2-42F6AE362EF8}"/>
          </ac:spMkLst>
        </pc:spChg>
        <pc:spChg chg="add mod">
          <ac:chgData name="RJ Petersen" userId="47691aa7-20d1-4d26-99bf-69d39bfd1603" providerId="ADAL" clId="{86D65350-D1BA-424C-8D2B-D59FDBF38D47}" dt="2019-10-31T13:35:29.071" v="1780" actId="1035"/>
          <ac:spMkLst>
            <pc:docMk/>
            <pc:sldMk cId="3683122863" sldId="291"/>
            <ac:spMk id="13" creationId="{E7502B47-574B-4457-AB43-112BA2B5A14E}"/>
          </ac:spMkLst>
        </pc:spChg>
        <pc:spChg chg="add del">
          <ac:chgData name="RJ Petersen" userId="47691aa7-20d1-4d26-99bf-69d39bfd1603" providerId="ADAL" clId="{86D65350-D1BA-424C-8D2B-D59FDBF38D47}" dt="2019-10-31T11:35:38.775" v="826"/>
          <ac:spMkLst>
            <pc:docMk/>
            <pc:sldMk cId="3683122863" sldId="291"/>
            <ac:spMk id="17" creationId="{C42CED8A-AA16-43CC-B078-74D7264B18B1}"/>
          </ac:spMkLst>
        </pc:spChg>
        <pc:spChg chg="add mod">
          <ac:chgData name="RJ Petersen" userId="47691aa7-20d1-4d26-99bf-69d39bfd1603" providerId="ADAL" clId="{86D65350-D1BA-424C-8D2B-D59FDBF38D47}" dt="2019-10-31T13:33:05.527" v="1769" actId="1076"/>
          <ac:spMkLst>
            <pc:docMk/>
            <pc:sldMk cId="3683122863" sldId="291"/>
            <ac:spMk id="25" creationId="{F4B83540-3C72-4D9D-A029-CCDD26CE573F}"/>
          </ac:spMkLst>
        </pc:spChg>
        <pc:picChg chg="mod">
          <ac:chgData name="RJ Petersen" userId="47691aa7-20d1-4d26-99bf-69d39bfd1603" providerId="ADAL" clId="{86D65350-D1BA-424C-8D2B-D59FDBF38D47}" dt="2019-10-31T13:36:16.502" v="1795" actId="1037"/>
          <ac:picMkLst>
            <pc:docMk/>
            <pc:sldMk cId="3683122863" sldId="291"/>
            <ac:picMk id="5122" creationId="{B76E1286-A76C-4DE6-AD59-F7AE32F9FE84}"/>
          </ac:picMkLst>
        </pc:picChg>
        <pc:cxnChg chg="add mod">
          <ac:chgData name="RJ Petersen" userId="47691aa7-20d1-4d26-99bf-69d39bfd1603" providerId="ADAL" clId="{86D65350-D1BA-424C-8D2B-D59FDBF38D47}" dt="2019-10-31T13:35:51.102" v="1783" actId="208"/>
          <ac:cxnSpMkLst>
            <pc:docMk/>
            <pc:sldMk cId="3683122863" sldId="291"/>
            <ac:cxnSpMk id="15" creationId="{3AD5C53D-5FDC-45DB-9DF1-7E43CFC21AD0}"/>
          </ac:cxnSpMkLst>
        </pc:cxnChg>
        <pc:cxnChg chg="add mod">
          <ac:chgData name="RJ Petersen" userId="47691aa7-20d1-4d26-99bf-69d39bfd1603" providerId="ADAL" clId="{86D65350-D1BA-424C-8D2B-D59FDBF38D47}" dt="2019-10-31T13:35:58.079" v="1785" actId="208"/>
          <ac:cxnSpMkLst>
            <pc:docMk/>
            <pc:sldMk cId="3683122863" sldId="291"/>
            <ac:cxnSpMk id="18" creationId="{B2BD2E40-0758-4425-86F9-1B9F691BB203}"/>
          </ac:cxnSpMkLst>
        </pc:cxnChg>
        <pc:cxnChg chg="add mod">
          <ac:chgData name="RJ Petersen" userId="47691aa7-20d1-4d26-99bf-69d39bfd1603" providerId="ADAL" clId="{86D65350-D1BA-424C-8D2B-D59FDBF38D47}" dt="2019-10-31T13:35:53.830" v="1784" actId="208"/>
          <ac:cxnSpMkLst>
            <pc:docMk/>
            <pc:sldMk cId="3683122863" sldId="291"/>
            <ac:cxnSpMk id="20" creationId="{19FF4DE5-B842-46BF-B389-BFD4B4BA6010}"/>
          </ac:cxnSpMkLst>
        </pc:cxnChg>
        <pc:cxnChg chg="add mod">
          <ac:chgData name="RJ Petersen" userId="47691aa7-20d1-4d26-99bf-69d39bfd1603" providerId="ADAL" clId="{86D65350-D1BA-424C-8D2B-D59FDBF38D47}" dt="2019-10-31T13:35:48.140" v="1782" actId="208"/>
          <ac:cxnSpMkLst>
            <pc:docMk/>
            <pc:sldMk cId="3683122863" sldId="291"/>
            <ac:cxnSpMk id="23" creationId="{6BA7C20B-0F8C-4857-8B14-0554EEF18A39}"/>
          </ac:cxnSpMkLst>
        </pc:cxnChg>
      </pc:sldChg>
      <pc:sldChg chg="addSp delSp modSp del mod ord setBg">
        <pc:chgData name="RJ Petersen" userId="47691aa7-20d1-4d26-99bf-69d39bfd1603" providerId="ADAL" clId="{86D65350-D1BA-424C-8D2B-D59FDBF38D47}" dt="2019-10-31T16:30:04.004" v="2939" actId="2696"/>
        <pc:sldMkLst>
          <pc:docMk/>
          <pc:sldMk cId="215964447" sldId="292"/>
        </pc:sldMkLst>
        <pc:spChg chg="add del">
          <ac:chgData name="RJ Petersen" userId="47691aa7-20d1-4d26-99bf-69d39bfd1603" providerId="ADAL" clId="{86D65350-D1BA-424C-8D2B-D59FDBF38D47}" dt="2019-10-31T16:17:44.837" v="2600" actId="26606"/>
          <ac:spMkLst>
            <pc:docMk/>
            <pc:sldMk cId="215964447" sldId="292"/>
            <ac:spMk id="71" creationId="{C3B48AF3-D611-4AFE-8DB7-A6FE2B64BA35}"/>
          </ac:spMkLst>
        </pc:spChg>
        <pc:spChg chg="add del">
          <ac:chgData name="RJ Petersen" userId="47691aa7-20d1-4d26-99bf-69d39bfd1603" providerId="ADAL" clId="{86D65350-D1BA-424C-8D2B-D59FDBF38D47}" dt="2019-10-31T16:17:44.837" v="2600" actId="26606"/>
          <ac:spMkLst>
            <pc:docMk/>
            <pc:sldMk cId="215964447" sldId="292"/>
            <ac:spMk id="73" creationId="{B6F38636-68E6-4366-B3BE-E1D4A80D5BDF}"/>
          </ac:spMkLst>
        </pc:spChg>
        <pc:spChg chg="add del">
          <ac:chgData name="RJ Petersen" userId="47691aa7-20d1-4d26-99bf-69d39bfd1603" providerId="ADAL" clId="{86D65350-D1BA-424C-8D2B-D59FDBF38D47}" dt="2019-10-31T16:17:44.837" v="2600" actId="26606"/>
          <ac:spMkLst>
            <pc:docMk/>
            <pc:sldMk cId="215964447" sldId="292"/>
            <ac:spMk id="75" creationId="{38DFAEBF-B728-4ABC-ACD2-04B493BF0B2E}"/>
          </ac:spMkLst>
        </pc:spChg>
        <pc:spChg chg="add del">
          <ac:chgData name="RJ Petersen" userId="47691aa7-20d1-4d26-99bf-69d39bfd1603" providerId="ADAL" clId="{86D65350-D1BA-424C-8D2B-D59FDBF38D47}" dt="2019-10-31T16:17:44.837" v="2600" actId="26606"/>
          <ac:spMkLst>
            <pc:docMk/>
            <pc:sldMk cId="215964447" sldId="292"/>
            <ac:spMk id="77" creationId="{43063576-59D4-421D-96AD-DEF0BC506CB2}"/>
          </ac:spMkLst>
        </pc:spChg>
        <pc:spChg chg="add del">
          <ac:chgData name="RJ Petersen" userId="47691aa7-20d1-4d26-99bf-69d39bfd1603" providerId="ADAL" clId="{86D65350-D1BA-424C-8D2B-D59FDBF38D47}" dt="2019-10-31T16:17:44.837" v="2600" actId="26606"/>
          <ac:spMkLst>
            <pc:docMk/>
            <pc:sldMk cId="215964447" sldId="292"/>
            <ac:spMk id="79" creationId="{A2AB0EF7-4532-48F4-A87C-16AC639C1949}"/>
          </ac:spMkLst>
        </pc:spChg>
        <pc:picChg chg="del mod">
          <ac:chgData name="RJ Petersen" userId="47691aa7-20d1-4d26-99bf-69d39bfd1603" providerId="ADAL" clId="{86D65350-D1BA-424C-8D2B-D59FDBF38D47}" dt="2019-10-31T16:18:04.864" v="2606"/>
          <ac:picMkLst>
            <pc:docMk/>
            <pc:sldMk cId="215964447" sldId="292"/>
            <ac:picMk id="6146" creationId="{8EE0769A-ADC4-4696-980A-E59457F9C481}"/>
          </ac:picMkLst>
        </pc:picChg>
      </pc:sldChg>
      <pc:sldChg chg="del ord">
        <pc:chgData name="RJ Petersen" userId="47691aa7-20d1-4d26-99bf-69d39bfd1603" providerId="ADAL" clId="{86D65350-D1BA-424C-8D2B-D59FDBF38D47}" dt="2019-10-31T16:30:05.674" v="2940" actId="2696"/>
        <pc:sldMkLst>
          <pc:docMk/>
          <pc:sldMk cId="3866962358" sldId="293"/>
        </pc:sldMkLst>
      </pc:sldChg>
      <pc:sldChg chg="addSp modSp ord modAnim">
        <pc:chgData name="RJ Petersen" userId="47691aa7-20d1-4d26-99bf-69d39bfd1603" providerId="ADAL" clId="{86D65350-D1BA-424C-8D2B-D59FDBF38D47}" dt="2019-10-31T17:16:49.276" v="4397"/>
        <pc:sldMkLst>
          <pc:docMk/>
          <pc:sldMk cId="4286247646" sldId="294"/>
        </pc:sldMkLst>
        <pc:spChg chg="mod">
          <ac:chgData name="RJ Petersen" userId="47691aa7-20d1-4d26-99bf-69d39bfd1603" providerId="ADAL" clId="{86D65350-D1BA-424C-8D2B-D59FDBF38D47}" dt="2019-10-31T17:15:50.123" v="4372" actId="20577"/>
          <ac:spMkLst>
            <pc:docMk/>
            <pc:sldMk cId="4286247646" sldId="294"/>
            <ac:spMk id="2" creationId="{44F21070-D974-E540-B5BE-0793C005F3F4}"/>
          </ac:spMkLst>
        </pc:spChg>
        <pc:spChg chg="mod">
          <ac:chgData name="RJ Petersen" userId="47691aa7-20d1-4d26-99bf-69d39bfd1603" providerId="ADAL" clId="{86D65350-D1BA-424C-8D2B-D59FDBF38D47}" dt="2019-10-31T10:54:39.957" v="25" actId="122"/>
          <ac:spMkLst>
            <pc:docMk/>
            <pc:sldMk cId="4286247646" sldId="294"/>
            <ac:spMk id="3" creationId="{81360815-BC68-4E4A-9079-3B3E7B10744D}"/>
          </ac:spMkLst>
        </pc:spChg>
        <pc:spChg chg="mod">
          <ac:chgData name="RJ Petersen" userId="47691aa7-20d1-4d26-99bf-69d39bfd1603" providerId="ADAL" clId="{86D65350-D1BA-424C-8D2B-D59FDBF38D47}" dt="2019-10-31T10:55:18.243" v="29" actId="33524"/>
          <ac:spMkLst>
            <pc:docMk/>
            <pc:sldMk cId="4286247646" sldId="294"/>
            <ac:spMk id="4" creationId="{F46ABB37-977D-F449-96D1-06AADC3DB6F7}"/>
          </ac:spMkLst>
        </pc:spChg>
        <pc:spChg chg="add mod">
          <ac:chgData name="RJ Petersen" userId="47691aa7-20d1-4d26-99bf-69d39bfd1603" providerId="ADAL" clId="{86D65350-D1BA-424C-8D2B-D59FDBF38D47}" dt="2019-10-31T11:22:17.485" v="435" actId="14100"/>
          <ac:spMkLst>
            <pc:docMk/>
            <pc:sldMk cId="4286247646" sldId="294"/>
            <ac:spMk id="5" creationId="{DFA71F6A-C089-4A11-B2D8-8BBCCE89CCB1}"/>
          </ac:spMkLst>
        </pc:spChg>
        <pc:spChg chg="add mod">
          <ac:chgData name="RJ Petersen" userId="47691aa7-20d1-4d26-99bf-69d39bfd1603" providerId="ADAL" clId="{86D65350-D1BA-424C-8D2B-D59FDBF38D47}" dt="2019-10-31T11:22:13.366" v="434" actId="14100"/>
          <ac:spMkLst>
            <pc:docMk/>
            <pc:sldMk cId="4286247646" sldId="294"/>
            <ac:spMk id="8" creationId="{E82BB666-AC55-40A0-88B4-632F9373B074}"/>
          </ac:spMkLst>
        </pc:spChg>
        <pc:picChg chg="mod">
          <ac:chgData name="RJ Petersen" userId="47691aa7-20d1-4d26-99bf-69d39bfd1603" providerId="ADAL" clId="{86D65350-D1BA-424C-8D2B-D59FDBF38D47}" dt="2019-10-31T10:55:05.972" v="28" actId="1076"/>
          <ac:picMkLst>
            <pc:docMk/>
            <pc:sldMk cId="4286247646" sldId="294"/>
            <ac:picMk id="8196" creationId="{85DEB5C3-A347-4ADD-B3B6-544ED5D46E5B}"/>
          </ac:picMkLst>
        </pc:picChg>
      </pc:sldChg>
      <pc:sldChg chg="del ord">
        <pc:chgData name="RJ Petersen" userId="47691aa7-20d1-4d26-99bf-69d39bfd1603" providerId="ADAL" clId="{86D65350-D1BA-424C-8D2B-D59FDBF38D47}" dt="2019-10-31T16:38:49.384" v="3268" actId="2696"/>
        <pc:sldMkLst>
          <pc:docMk/>
          <pc:sldMk cId="1723808877" sldId="295"/>
        </pc:sldMkLst>
      </pc:sldChg>
      <pc:sldChg chg="delSp del ord">
        <pc:chgData name="RJ Petersen" userId="47691aa7-20d1-4d26-99bf-69d39bfd1603" providerId="ADAL" clId="{86D65350-D1BA-424C-8D2B-D59FDBF38D47}" dt="2019-10-31T17:14:33.923" v="4362" actId="2696"/>
        <pc:sldMkLst>
          <pc:docMk/>
          <pc:sldMk cId="1451716784" sldId="296"/>
        </pc:sldMkLst>
        <pc:picChg chg="del">
          <ac:chgData name="RJ Petersen" userId="47691aa7-20d1-4d26-99bf-69d39bfd1603" providerId="ADAL" clId="{86D65350-D1BA-424C-8D2B-D59FDBF38D47}" dt="2019-10-31T17:12:23.612" v="4212"/>
          <ac:picMkLst>
            <pc:docMk/>
            <pc:sldMk cId="1451716784" sldId="296"/>
            <ac:picMk id="10242" creationId="{3A78D25A-F7AF-44F7-A419-AAB91CCD2BA6}"/>
          </ac:picMkLst>
        </pc:picChg>
      </pc:sldChg>
      <pc:sldChg chg="addSp modSp modAnim">
        <pc:chgData name="RJ Petersen" userId="47691aa7-20d1-4d26-99bf-69d39bfd1603" providerId="ADAL" clId="{86D65350-D1BA-424C-8D2B-D59FDBF38D47}" dt="2019-10-31T16:56:07.428" v="3699" actId="14100"/>
        <pc:sldMkLst>
          <pc:docMk/>
          <pc:sldMk cId="776062304" sldId="297"/>
        </pc:sldMkLst>
        <pc:spChg chg="add mod">
          <ac:chgData name="RJ Petersen" userId="47691aa7-20d1-4d26-99bf-69d39bfd1603" providerId="ADAL" clId="{86D65350-D1BA-424C-8D2B-D59FDBF38D47}" dt="2019-10-31T16:55:52.464" v="3696" actId="1036"/>
          <ac:spMkLst>
            <pc:docMk/>
            <pc:sldMk cId="776062304" sldId="297"/>
            <ac:spMk id="3" creationId="{7468F715-F61B-4C4B-9272-717976A63AE2}"/>
          </ac:spMkLst>
        </pc:spChg>
        <pc:spChg chg="add mod">
          <ac:chgData name="RJ Petersen" userId="47691aa7-20d1-4d26-99bf-69d39bfd1603" providerId="ADAL" clId="{86D65350-D1BA-424C-8D2B-D59FDBF38D47}" dt="2019-10-31T16:55:18.253" v="3674" actId="14100"/>
          <ac:spMkLst>
            <pc:docMk/>
            <pc:sldMk cId="776062304" sldId="297"/>
            <ac:spMk id="4" creationId="{A60C3433-BF4C-43D1-ADB7-659C55753C1A}"/>
          </ac:spMkLst>
        </pc:spChg>
        <pc:spChg chg="add mod">
          <ac:chgData name="RJ Petersen" userId="47691aa7-20d1-4d26-99bf-69d39bfd1603" providerId="ADAL" clId="{86D65350-D1BA-424C-8D2B-D59FDBF38D47}" dt="2019-10-31T16:56:07.428" v="3699" actId="14100"/>
          <ac:spMkLst>
            <pc:docMk/>
            <pc:sldMk cId="776062304" sldId="297"/>
            <ac:spMk id="5" creationId="{D4A3CEB4-5999-4B53-BB26-4CE704D36078}"/>
          </ac:spMkLst>
        </pc:spChg>
        <pc:spChg chg="add mod">
          <ac:chgData name="RJ Petersen" userId="47691aa7-20d1-4d26-99bf-69d39bfd1603" providerId="ADAL" clId="{86D65350-D1BA-424C-8D2B-D59FDBF38D47}" dt="2019-10-31T16:55:36.005" v="3681" actId="14100"/>
          <ac:spMkLst>
            <pc:docMk/>
            <pc:sldMk cId="776062304" sldId="297"/>
            <ac:spMk id="6" creationId="{714CE79E-85B5-42D3-89D2-190C897B5C35}"/>
          </ac:spMkLst>
        </pc:spChg>
        <pc:spChg chg="add mod">
          <ac:chgData name="RJ Petersen" userId="47691aa7-20d1-4d26-99bf-69d39bfd1603" providerId="ADAL" clId="{86D65350-D1BA-424C-8D2B-D59FDBF38D47}" dt="2019-10-31T16:55:40.911" v="3683" actId="1076"/>
          <ac:spMkLst>
            <pc:docMk/>
            <pc:sldMk cId="776062304" sldId="297"/>
            <ac:spMk id="7" creationId="{B01A96AB-2513-4382-95D4-53BD744F8BD5}"/>
          </ac:spMkLst>
        </pc:spChg>
        <pc:spChg chg="add mod">
          <ac:chgData name="RJ Petersen" userId="47691aa7-20d1-4d26-99bf-69d39bfd1603" providerId="ADAL" clId="{86D65350-D1BA-424C-8D2B-D59FDBF38D47}" dt="2019-10-31T16:55:45.902" v="3685" actId="1076"/>
          <ac:spMkLst>
            <pc:docMk/>
            <pc:sldMk cId="776062304" sldId="297"/>
            <ac:spMk id="8" creationId="{E85F092A-0AD0-46FD-BC3E-E0EE80D96BD4}"/>
          </ac:spMkLst>
        </pc:spChg>
        <pc:spChg chg="add mod">
          <ac:chgData name="RJ Petersen" userId="47691aa7-20d1-4d26-99bf-69d39bfd1603" providerId="ADAL" clId="{86D65350-D1BA-424C-8D2B-D59FDBF38D47}" dt="2019-10-31T16:56:01.482" v="3698" actId="1076"/>
          <ac:spMkLst>
            <pc:docMk/>
            <pc:sldMk cId="776062304" sldId="297"/>
            <ac:spMk id="9" creationId="{CD66CD27-53E2-4E69-A1BA-3EABC4B506C6}"/>
          </ac:spMkLst>
        </pc:spChg>
      </pc:sldChg>
      <pc:sldChg chg="addSp modSp modAnim">
        <pc:chgData name="RJ Petersen" userId="47691aa7-20d1-4d26-99bf-69d39bfd1603" providerId="ADAL" clId="{86D65350-D1BA-424C-8D2B-D59FDBF38D47}" dt="2019-10-31T16:57:48.572" v="3749" actId="14100"/>
        <pc:sldMkLst>
          <pc:docMk/>
          <pc:sldMk cId="1417764218" sldId="298"/>
        </pc:sldMkLst>
        <pc:spChg chg="add mod">
          <ac:chgData name="RJ Petersen" userId="47691aa7-20d1-4d26-99bf-69d39bfd1603" providerId="ADAL" clId="{86D65350-D1BA-424C-8D2B-D59FDBF38D47}" dt="2019-10-31T16:57:19.298" v="3741" actId="20577"/>
          <ac:spMkLst>
            <pc:docMk/>
            <pc:sldMk cId="1417764218" sldId="298"/>
            <ac:spMk id="3" creationId="{E34DCB97-525E-430B-8771-76AABF90228E}"/>
          </ac:spMkLst>
        </pc:spChg>
        <pc:spChg chg="add mod">
          <ac:chgData name="RJ Petersen" userId="47691aa7-20d1-4d26-99bf-69d39bfd1603" providerId="ADAL" clId="{86D65350-D1BA-424C-8D2B-D59FDBF38D47}" dt="2019-10-31T16:57:48.572" v="3749" actId="14100"/>
          <ac:spMkLst>
            <pc:docMk/>
            <pc:sldMk cId="1417764218" sldId="298"/>
            <ac:spMk id="4" creationId="{0E1CEC4A-2B02-449B-A693-E69B5F311A55}"/>
          </ac:spMkLst>
        </pc:spChg>
        <pc:picChg chg="mod">
          <ac:chgData name="RJ Petersen" userId="47691aa7-20d1-4d26-99bf-69d39bfd1603" providerId="ADAL" clId="{86D65350-D1BA-424C-8D2B-D59FDBF38D47}" dt="2019-10-31T16:57:43.705" v="3747" actId="14100"/>
          <ac:picMkLst>
            <pc:docMk/>
            <pc:sldMk cId="1417764218" sldId="298"/>
            <ac:picMk id="2" creationId="{B70BABE5-6C2D-42E8-8ABB-D760480ABD60}"/>
          </ac:picMkLst>
        </pc:picChg>
      </pc:sldChg>
      <pc:sldChg chg="addSp modSp modAnim">
        <pc:chgData name="RJ Petersen" userId="47691aa7-20d1-4d26-99bf-69d39bfd1603" providerId="ADAL" clId="{86D65350-D1BA-424C-8D2B-D59FDBF38D47}" dt="2019-10-31T17:25:48.023" v="4417" actId="14100"/>
        <pc:sldMkLst>
          <pc:docMk/>
          <pc:sldMk cId="3219893577" sldId="299"/>
        </pc:sldMkLst>
        <pc:spChg chg="add">
          <ac:chgData name="RJ Petersen" userId="47691aa7-20d1-4d26-99bf-69d39bfd1603" providerId="ADAL" clId="{86D65350-D1BA-424C-8D2B-D59FDBF38D47}" dt="2019-10-31T17:06:24.832" v="4027"/>
          <ac:spMkLst>
            <pc:docMk/>
            <pc:sldMk cId="3219893577" sldId="299"/>
            <ac:spMk id="3" creationId="{5323CA18-45C5-4EE0-A6AB-4DB0167B0A53}"/>
          </ac:spMkLst>
        </pc:spChg>
        <pc:spChg chg="add mod">
          <ac:chgData name="RJ Petersen" userId="47691aa7-20d1-4d26-99bf-69d39bfd1603" providerId="ADAL" clId="{86D65350-D1BA-424C-8D2B-D59FDBF38D47}" dt="2019-10-31T17:25:48.023" v="4417" actId="14100"/>
          <ac:spMkLst>
            <pc:docMk/>
            <pc:sldMk cId="3219893577" sldId="299"/>
            <ac:spMk id="4" creationId="{298E2F26-3BBC-44F0-A293-ECFB63D6B90F}"/>
          </ac:spMkLst>
        </pc:spChg>
        <pc:picChg chg="mod">
          <ac:chgData name="RJ Petersen" userId="47691aa7-20d1-4d26-99bf-69d39bfd1603" providerId="ADAL" clId="{86D65350-D1BA-424C-8D2B-D59FDBF38D47}" dt="2019-10-31T17:25:07.117" v="4412" actId="1440"/>
          <ac:picMkLst>
            <pc:docMk/>
            <pc:sldMk cId="3219893577" sldId="299"/>
            <ac:picMk id="2" creationId="{961B4278-B59C-4B55-8429-4DF4BF5FFA8E}"/>
          </ac:picMkLst>
        </pc:picChg>
      </pc:sldChg>
      <pc:sldChg chg="addSp delSp modSp modAnim">
        <pc:chgData name="RJ Petersen" userId="47691aa7-20d1-4d26-99bf-69d39bfd1603" providerId="ADAL" clId="{86D65350-D1BA-424C-8D2B-D59FDBF38D47}" dt="2019-10-31T17:25:51.707" v="4418"/>
        <pc:sldMkLst>
          <pc:docMk/>
          <pc:sldMk cId="3713462987" sldId="300"/>
        </pc:sldMkLst>
        <pc:spChg chg="add">
          <ac:chgData name="RJ Petersen" userId="47691aa7-20d1-4d26-99bf-69d39bfd1603" providerId="ADAL" clId="{86D65350-D1BA-424C-8D2B-D59FDBF38D47}" dt="2019-10-31T17:06:26.898" v="4028"/>
          <ac:spMkLst>
            <pc:docMk/>
            <pc:sldMk cId="3713462987" sldId="300"/>
            <ac:spMk id="3" creationId="{30C2FF44-EE3D-4A2F-BCD7-8181D56FE771}"/>
          </ac:spMkLst>
        </pc:spChg>
        <pc:spChg chg="add">
          <ac:chgData name="RJ Petersen" userId="47691aa7-20d1-4d26-99bf-69d39bfd1603" providerId="ADAL" clId="{86D65350-D1BA-424C-8D2B-D59FDBF38D47}" dt="2019-10-31T17:25:51.707" v="4418"/>
          <ac:spMkLst>
            <pc:docMk/>
            <pc:sldMk cId="3713462987" sldId="300"/>
            <ac:spMk id="5" creationId="{031DA1B8-0FE2-4B22-BEB6-A9D98DEA04B1}"/>
          </ac:spMkLst>
        </pc:spChg>
        <pc:picChg chg="mod">
          <ac:chgData name="RJ Petersen" userId="47691aa7-20d1-4d26-99bf-69d39bfd1603" providerId="ADAL" clId="{86D65350-D1BA-424C-8D2B-D59FDBF38D47}" dt="2019-10-31T17:25:11.786" v="4413" actId="1440"/>
          <ac:picMkLst>
            <pc:docMk/>
            <pc:sldMk cId="3713462987" sldId="300"/>
            <ac:picMk id="2" creationId="{DB962F22-7BDB-4DC3-968A-00F88749A0FA}"/>
          </ac:picMkLst>
        </pc:picChg>
        <pc:picChg chg="add del">
          <ac:chgData name="RJ Petersen" userId="47691aa7-20d1-4d26-99bf-69d39bfd1603" providerId="ADAL" clId="{86D65350-D1BA-424C-8D2B-D59FDBF38D47}" dt="2019-10-31T17:07:37.378" v="4030"/>
          <ac:picMkLst>
            <pc:docMk/>
            <pc:sldMk cId="3713462987" sldId="300"/>
            <ac:picMk id="4" creationId="{90AA8988-D655-44EE-A292-0D92C07AB7D0}"/>
          </ac:picMkLst>
        </pc:picChg>
      </pc:sldChg>
      <pc:sldChg chg="addSp delSp modSp modAnim">
        <pc:chgData name="RJ Petersen" userId="47691aa7-20d1-4d26-99bf-69d39bfd1603" providerId="ADAL" clId="{86D65350-D1BA-424C-8D2B-D59FDBF38D47}" dt="2019-10-31T17:06:23.268" v="4026"/>
        <pc:sldMkLst>
          <pc:docMk/>
          <pc:sldMk cId="649795280" sldId="301"/>
        </pc:sldMkLst>
        <pc:spChg chg="add mod">
          <ac:chgData name="RJ Petersen" userId="47691aa7-20d1-4d26-99bf-69d39bfd1603" providerId="ADAL" clId="{86D65350-D1BA-424C-8D2B-D59FDBF38D47}" dt="2019-10-31T17:03:11.498" v="3970" actId="1582"/>
          <ac:spMkLst>
            <pc:docMk/>
            <pc:sldMk cId="649795280" sldId="301"/>
            <ac:spMk id="3" creationId="{17A5D66B-7CEE-4EC5-A4AE-34BDDDB9272F}"/>
          </ac:spMkLst>
        </pc:spChg>
        <pc:spChg chg="add del">
          <ac:chgData name="RJ Petersen" userId="47691aa7-20d1-4d26-99bf-69d39bfd1603" providerId="ADAL" clId="{86D65350-D1BA-424C-8D2B-D59FDBF38D47}" dt="2019-10-31T17:00:43.345" v="3805"/>
          <ac:spMkLst>
            <pc:docMk/>
            <pc:sldMk cId="649795280" sldId="301"/>
            <ac:spMk id="4" creationId="{FB557D5F-8FE2-4AA6-9667-EF2EC2A11055}"/>
          </ac:spMkLst>
        </pc:spChg>
        <pc:spChg chg="add del">
          <ac:chgData name="RJ Petersen" userId="47691aa7-20d1-4d26-99bf-69d39bfd1603" providerId="ADAL" clId="{86D65350-D1BA-424C-8D2B-D59FDBF38D47}" dt="2019-10-31T17:00:53.422" v="3808"/>
          <ac:spMkLst>
            <pc:docMk/>
            <pc:sldMk cId="649795280" sldId="301"/>
            <ac:spMk id="5" creationId="{4925A6F5-E7AF-4355-8D3F-0CC612B51634}"/>
          </ac:spMkLst>
        </pc:spChg>
        <pc:spChg chg="add mod">
          <ac:chgData name="RJ Petersen" userId="47691aa7-20d1-4d26-99bf-69d39bfd1603" providerId="ADAL" clId="{86D65350-D1BA-424C-8D2B-D59FDBF38D47}" dt="2019-10-31T17:03:11.498" v="3970" actId="1582"/>
          <ac:spMkLst>
            <pc:docMk/>
            <pc:sldMk cId="649795280" sldId="301"/>
            <ac:spMk id="6" creationId="{74727410-C783-4FB0-85E8-35F97AECDADF}"/>
          </ac:spMkLst>
        </pc:spChg>
        <pc:spChg chg="add mod">
          <ac:chgData name="RJ Petersen" userId="47691aa7-20d1-4d26-99bf-69d39bfd1603" providerId="ADAL" clId="{86D65350-D1BA-424C-8D2B-D59FDBF38D47}" dt="2019-10-31T17:03:11.498" v="3970" actId="1582"/>
          <ac:spMkLst>
            <pc:docMk/>
            <pc:sldMk cId="649795280" sldId="301"/>
            <ac:spMk id="7" creationId="{5784BEC5-9129-482F-84C2-5008F2DFF245}"/>
          </ac:spMkLst>
        </pc:spChg>
        <pc:spChg chg="add mod">
          <ac:chgData name="RJ Petersen" userId="47691aa7-20d1-4d26-99bf-69d39bfd1603" providerId="ADAL" clId="{86D65350-D1BA-424C-8D2B-D59FDBF38D47}" dt="2019-10-31T17:05:17.452" v="4023" actId="1076"/>
          <ac:spMkLst>
            <pc:docMk/>
            <pc:sldMk cId="649795280" sldId="301"/>
            <ac:spMk id="8" creationId="{AC234D70-FDEE-4CA0-AE75-1E52629152B6}"/>
          </ac:spMkLst>
        </pc:spChg>
        <pc:spChg chg="add mod">
          <ac:chgData name="RJ Petersen" userId="47691aa7-20d1-4d26-99bf-69d39bfd1603" providerId="ADAL" clId="{86D65350-D1BA-424C-8D2B-D59FDBF38D47}" dt="2019-10-31T17:03:11.498" v="3970" actId="1582"/>
          <ac:spMkLst>
            <pc:docMk/>
            <pc:sldMk cId="649795280" sldId="301"/>
            <ac:spMk id="9" creationId="{DF5D928E-5347-471D-B249-93D09EF05509}"/>
          </ac:spMkLst>
        </pc:spChg>
        <pc:spChg chg="add mod">
          <ac:chgData name="RJ Petersen" userId="47691aa7-20d1-4d26-99bf-69d39bfd1603" providerId="ADAL" clId="{86D65350-D1BA-424C-8D2B-D59FDBF38D47}" dt="2019-10-31T17:03:29.519" v="3974" actId="14100"/>
          <ac:spMkLst>
            <pc:docMk/>
            <pc:sldMk cId="649795280" sldId="301"/>
            <ac:spMk id="10" creationId="{7CD5B673-7864-4C9E-91BE-3DDF3B9331B2}"/>
          </ac:spMkLst>
        </pc:spChg>
        <pc:spChg chg="add mod">
          <ac:chgData name="RJ Petersen" userId="47691aa7-20d1-4d26-99bf-69d39bfd1603" providerId="ADAL" clId="{86D65350-D1BA-424C-8D2B-D59FDBF38D47}" dt="2019-10-31T17:03:40.227" v="3978" actId="14100"/>
          <ac:spMkLst>
            <pc:docMk/>
            <pc:sldMk cId="649795280" sldId="301"/>
            <ac:spMk id="11" creationId="{8CAECA76-B880-4A74-89E8-32529F716136}"/>
          </ac:spMkLst>
        </pc:spChg>
        <pc:spChg chg="add mod">
          <ac:chgData name="RJ Petersen" userId="47691aa7-20d1-4d26-99bf-69d39bfd1603" providerId="ADAL" clId="{86D65350-D1BA-424C-8D2B-D59FDBF38D47}" dt="2019-10-31T17:03:50.268" v="3982" actId="14100"/>
          <ac:spMkLst>
            <pc:docMk/>
            <pc:sldMk cId="649795280" sldId="301"/>
            <ac:spMk id="12" creationId="{0646A3BE-6687-4794-9AB9-B3774DA7481A}"/>
          </ac:spMkLst>
        </pc:spChg>
        <pc:spChg chg="add mod">
          <ac:chgData name="RJ Petersen" userId="47691aa7-20d1-4d26-99bf-69d39bfd1603" providerId="ADAL" clId="{86D65350-D1BA-424C-8D2B-D59FDBF38D47}" dt="2019-10-31T17:03:58.275" v="3986" actId="14100"/>
          <ac:spMkLst>
            <pc:docMk/>
            <pc:sldMk cId="649795280" sldId="301"/>
            <ac:spMk id="13" creationId="{3360A6BA-4ACC-46CC-90B8-BE130EECF951}"/>
          </ac:spMkLst>
        </pc:spChg>
        <pc:spChg chg="add mod">
          <ac:chgData name="RJ Petersen" userId="47691aa7-20d1-4d26-99bf-69d39bfd1603" providerId="ADAL" clId="{86D65350-D1BA-424C-8D2B-D59FDBF38D47}" dt="2019-10-31T17:04:06.568" v="3990" actId="14100"/>
          <ac:spMkLst>
            <pc:docMk/>
            <pc:sldMk cId="649795280" sldId="301"/>
            <ac:spMk id="14" creationId="{E6EA538E-268D-4EE0-B2EF-2AC3B368FFC6}"/>
          </ac:spMkLst>
        </pc:spChg>
        <pc:spChg chg="add">
          <ac:chgData name="RJ Petersen" userId="47691aa7-20d1-4d26-99bf-69d39bfd1603" providerId="ADAL" clId="{86D65350-D1BA-424C-8D2B-D59FDBF38D47}" dt="2019-10-31T17:06:04.944" v="4024"/>
          <ac:spMkLst>
            <pc:docMk/>
            <pc:sldMk cId="649795280" sldId="301"/>
            <ac:spMk id="15" creationId="{373BD727-628C-4C47-AD8D-5DE8AF38993A}"/>
          </ac:spMkLst>
        </pc:spChg>
        <pc:spChg chg="add del">
          <ac:chgData name="RJ Petersen" userId="47691aa7-20d1-4d26-99bf-69d39bfd1603" providerId="ADAL" clId="{86D65350-D1BA-424C-8D2B-D59FDBF38D47}" dt="2019-10-31T17:06:23.268" v="4026"/>
          <ac:spMkLst>
            <pc:docMk/>
            <pc:sldMk cId="649795280" sldId="301"/>
            <ac:spMk id="16" creationId="{BBDA2CAA-6398-42CB-AACA-025C58115D50}"/>
          </ac:spMkLst>
        </pc:spChg>
        <pc:picChg chg="mod">
          <ac:chgData name="RJ Petersen" userId="47691aa7-20d1-4d26-99bf-69d39bfd1603" providerId="ADAL" clId="{86D65350-D1BA-424C-8D2B-D59FDBF38D47}" dt="2019-10-31T17:02:16.233" v="3960" actId="1076"/>
          <ac:picMkLst>
            <pc:docMk/>
            <pc:sldMk cId="649795280" sldId="301"/>
            <ac:picMk id="2" creationId="{40564E24-C0A0-4EDB-AD36-B7CB52D9A85B}"/>
          </ac:picMkLst>
        </pc:picChg>
      </pc:sldChg>
      <pc:sldChg chg="addSp modSp mod setBg">
        <pc:chgData name="RJ Petersen" userId="47691aa7-20d1-4d26-99bf-69d39bfd1603" providerId="ADAL" clId="{86D65350-D1BA-424C-8D2B-D59FDBF38D47}" dt="2019-10-31T17:14:31.221" v="4361" actId="1076"/>
        <pc:sldMkLst>
          <pc:docMk/>
          <pc:sldMk cId="2276752552" sldId="302"/>
        </pc:sldMkLst>
        <pc:spChg chg="add mod">
          <ac:chgData name="RJ Petersen" userId="47691aa7-20d1-4d26-99bf-69d39bfd1603" providerId="ADAL" clId="{86D65350-D1BA-424C-8D2B-D59FDBF38D47}" dt="2019-10-31T17:14:31.221" v="4361" actId="1076"/>
          <ac:spMkLst>
            <pc:docMk/>
            <pc:sldMk cId="2276752552" sldId="302"/>
            <ac:spMk id="2" creationId="{47E4EF87-0BDA-4835-99AB-CFC19C828C3F}"/>
          </ac:spMkLst>
        </pc:spChg>
        <pc:spChg chg="add">
          <ac:chgData name="RJ Petersen" userId="47691aa7-20d1-4d26-99bf-69d39bfd1603" providerId="ADAL" clId="{86D65350-D1BA-424C-8D2B-D59FDBF38D47}" dt="2019-10-31T17:14:15.336" v="4335" actId="26606"/>
          <ac:spMkLst>
            <pc:docMk/>
            <pc:sldMk cId="2276752552" sldId="302"/>
            <ac:spMk id="71" creationId="{C3B48AF3-D611-4AFE-8DB7-A6FE2B64BA35}"/>
          </ac:spMkLst>
        </pc:spChg>
        <pc:spChg chg="add">
          <ac:chgData name="RJ Petersen" userId="47691aa7-20d1-4d26-99bf-69d39bfd1603" providerId="ADAL" clId="{86D65350-D1BA-424C-8D2B-D59FDBF38D47}" dt="2019-10-31T17:14:15.336" v="4335" actId="26606"/>
          <ac:spMkLst>
            <pc:docMk/>
            <pc:sldMk cId="2276752552" sldId="302"/>
            <ac:spMk id="73" creationId="{B6F38636-68E6-4366-B3BE-E1D4A80D5BDF}"/>
          </ac:spMkLst>
        </pc:spChg>
        <pc:spChg chg="add">
          <ac:chgData name="RJ Petersen" userId="47691aa7-20d1-4d26-99bf-69d39bfd1603" providerId="ADAL" clId="{86D65350-D1BA-424C-8D2B-D59FDBF38D47}" dt="2019-10-31T17:14:15.336" v="4335" actId="26606"/>
          <ac:spMkLst>
            <pc:docMk/>
            <pc:sldMk cId="2276752552" sldId="302"/>
            <ac:spMk id="75" creationId="{38DFAEBF-B728-4ABC-ACD2-04B493BF0B2E}"/>
          </ac:spMkLst>
        </pc:spChg>
        <pc:spChg chg="add">
          <ac:chgData name="RJ Petersen" userId="47691aa7-20d1-4d26-99bf-69d39bfd1603" providerId="ADAL" clId="{86D65350-D1BA-424C-8D2B-D59FDBF38D47}" dt="2019-10-31T17:14:15.336" v="4335" actId="26606"/>
          <ac:spMkLst>
            <pc:docMk/>
            <pc:sldMk cId="2276752552" sldId="302"/>
            <ac:spMk id="77" creationId="{43063576-59D4-421D-96AD-DEF0BC506CB2}"/>
          </ac:spMkLst>
        </pc:spChg>
        <pc:spChg chg="add">
          <ac:chgData name="RJ Petersen" userId="47691aa7-20d1-4d26-99bf-69d39bfd1603" providerId="ADAL" clId="{86D65350-D1BA-424C-8D2B-D59FDBF38D47}" dt="2019-10-31T17:14:15.336" v="4335" actId="26606"/>
          <ac:spMkLst>
            <pc:docMk/>
            <pc:sldMk cId="2276752552" sldId="302"/>
            <ac:spMk id="79" creationId="{A2AB0EF7-4532-48F4-A87C-16AC639C1949}"/>
          </ac:spMkLst>
        </pc:spChg>
        <pc:picChg chg="mod">
          <ac:chgData name="RJ Petersen" userId="47691aa7-20d1-4d26-99bf-69d39bfd1603" providerId="ADAL" clId="{86D65350-D1BA-424C-8D2B-D59FDBF38D47}" dt="2019-10-31T17:14:15.336" v="4335" actId="26606"/>
          <ac:picMkLst>
            <pc:docMk/>
            <pc:sldMk cId="2276752552" sldId="302"/>
            <ac:picMk id="11266" creationId="{2B08EE5C-F99F-49F1-A7B4-5B6DB849AE44}"/>
          </ac:picMkLst>
        </pc:picChg>
      </pc:sldChg>
      <pc:sldChg chg="addSp delSp modSp mod setBg modAnim setClrOvrMap">
        <pc:chgData name="RJ Petersen" userId="47691aa7-20d1-4d26-99bf-69d39bfd1603" providerId="ADAL" clId="{86D65350-D1BA-424C-8D2B-D59FDBF38D47}" dt="2019-10-31T11:02:58.039" v="90"/>
        <pc:sldMkLst>
          <pc:docMk/>
          <pc:sldMk cId="2352760183" sldId="303"/>
        </pc:sldMkLst>
        <pc:spChg chg="mod">
          <ac:chgData name="RJ Petersen" userId="47691aa7-20d1-4d26-99bf-69d39bfd1603" providerId="ADAL" clId="{86D65350-D1BA-424C-8D2B-D59FDBF38D47}" dt="2019-10-31T11:01:42.791" v="79" actId="403"/>
          <ac:spMkLst>
            <pc:docMk/>
            <pc:sldMk cId="2352760183" sldId="303"/>
            <ac:spMk id="2" creationId="{8E82BD1F-5B36-49F8-8144-6D7EE1B12263}"/>
          </ac:spMkLst>
        </pc:spChg>
        <pc:spChg chg="del mod">
          <ac:chgData name="RJ Petersen" userId="47691aa7-20d1-4d26-99bf-69d39bfd1603" providerId="ADAL" clId="{86D65350-D1BA-424C-8D2B-D59FDBF38D47}" dt="2019-10-31T10:58:57.533" v="62" actId="26606"/>
          <ac:spMkLst>
            <pc:docMk/>
            <pc:sldMk cId="2352760183" sldId="303"/>
            <ac:spMk id="3" creationId="{D29B7333-40E8-784E-9CC3-3EEE99C1787D}"/>
          </ac:spMkLst>
        </pc:spChg>
        <pc:spChg chg="add">
          <ac:chgData name="RJ Petersen" userId="47691aa7-20d1-4d26-99bf-69d39bfd1603" providerId="ADAL" clId="{86D65350-D1BA-424C-8D2B-D59FDBF38D47}" dt="2019-10-31T10:58:57.533" v="62" actId="26606"/>
          <ac:spMkLst>
            <pc:docMk/>
            <pc:sldMk cId="2352760183" sldId="303"/>
            <ac:spMk id="10" creationId="{B448728E-2EDF-4F60-A97C-C0F08E06DB09}"/>
          </ac:spMkLst>
        </pc:spChg>
        <pc:spChg chg="add">
          <ac:chgData name="RJ Petersen" userId="47691aa7-20d1-4d26-99bf-69d39bfd1603" providerId="ADAL" clId="{86D65350-D1BA-424C-8D2B-D59FDBF38D47}" dt="2019-10-31T10:58:57.533" v="62" actId="26606"/>
          <ac:spMkLst>
            <pc:docMk/>
            <pc:sldMk cId="2352760183" sldId="303"/>
            <ac:spMk id="12" creationId="{78CBB40F-4E03-45AE-9020-C27B0AE7FD20}"/>
          </ac:spMkLst>
        </pc:spChg>
        <pc:spChg chg="add">
          <ac:chgData name="RJ Petersen" userId="47691aa7-20d1-4d26-99bf-69d39bfd1603" providerId="ADAL" clId="{86D65350-D1BA-424C-8D2B-D59FDBF38D47}" dt="2019-10-31T10:58:57.533" v="62" actId="26606"/>
          <ac:spMkLst>
            <pc:docMk/>
            <pc:sldMk cId="2352760183" sldId="303"/>
            <ac:spMk id="14" creationId="{A9F7CCD1-513F-4B7A-9497-7AA9144DB3B6}"/>
          </ac:spMkLst>
        </pc:spChg>
        <pc:spChg chg="add">
          <ac:chgData name="RJ Petersen" userId="47691aa7-20d1-4d26-99bf-69d39bfd1603" providerId="ADAL" clId="{86D65350-D1BA-424C-8D2B-D59FDBF38D47}" dt="2019-10-31T10:58:57.533" v="62" actId="26606"/>
          <ac:spMkLst>
            <pc:docMk/>
            <pc:sldMk cId="2352760183" sldId="303"/>
            <ac:spMk id="16" creationId="{BFABBCE0-E08C-4BBE-9FD2-E2B253D4D5F2}"/>
          </ac:spMkLst>
        </pc:spChg>
        <pc:spChg chg="add">
          <ac:chgData name="RJ Petersen" userId="47691aa7-20d1-4d26-99bf-69d39bfd1603" providerId="ADAL" clId="{86D65350-D1BA-424C-8D2B-D59FDBF38D47}" dt="2019-10-31T10:58:57.533" v="62" actId="26606"/>
          <ac:spMkLst>
            <pc:docMk/>
            <pc:sldMk cId="2352760183" sldId="303"/>
            <ac:spMk id="18" creationId="{FF426BAC-43D6-468E-B6FF-167034D5CE43}"/>
          </ac:spMkLst>
        </pc:spChg>
        <pc:spChg chg="add">
          <ac:chgData name="RJ Petersen" userId="47691aa7-20d1-4d26-99bf-69d39bfd1603" providerId="ADAL" clId="{86D65350-D1BA-424C-8D2B-D59FDBF38D47}" dt="2019-10-31T10:58:57.533" v="62" actId="26606"/>
          <ac:spMkLst>
            <pc:docMk/>
            <pc:sldMk cId="2352760183" sldId="303"/>
            <ac:spMk id="20" creationId="{FB02D80E-5995-4C54-8387-5893C2C89473}"/>
          </ac:spMkLst>
        </pc:spChg>
        <pc:spChg chg="add">
          <ac:chgData name="RJ Petersen" userId="47691aa7-20d1-4d26-99bf-69d39bfd1603" providerId="ADAL" clId="{86D65350-D1BA-424C-8D2B-D59FDBF38D47}" dt="2019-10-31T10:58:57.533" v="62" actId="26606"/>
          <ac:spMkLst>
            <pc:docMk/>
            <pc:sldMk cId="2352760183" sldId="303"/>
            <ac:spMk id="22" creationId="{896083C8-1401-4950-AF56-E2FAFE42D656}"/>
          </ac:spMkLst>
        </pc:spChg>
        <pc:graphicFrameChg chg="add mod">
          <ac:chgData name="RJ Petersen" userId="47691aa7-20d1-4d26-99bf-69d39bfd1603" providerId="ADAL" clId="{86D65350-D1BA-424C-8D2B-D59FDBF38D47}" dt="2019-10-31T11:00:54.462" v="76" actId="403"/>
          <ac:graphicFrameMkLst>
            <pc:docMk/>
            <pc:sldMk cId="2352760183" sldId="303"/>
            <ac:graphicFrameMk id="5" creationId="{AD849FFB-B018-438D-B7F5-463E9B4ECF50}"/>
          </ac:graphicFrameMkLst>
        </pc:graphicFrameChg>
      </pc:sldChg>
      <pc:sldChg chg="addSp delSp modSp modAnim">
        <pc:chgData name="RJ Petersen" userId="47691aa7-20d1-4d26-99bf-69d39bfd1603" providerId="ADAL" clId="{86D65350-D1BA-424C-8D2B-D59FDBF38D47}" dt="2019-10-31T11:59:24.290" v="1549" actId="14100"/>
        <pc:sldMkLst>
          <pc:docMk/>
          <pc:sldMk cId="3833869525" sldId="304"/>
        </pc:sldMkLst>
        <pc:spChg chg="add mod">
          <ac:chgData name="RJ Petersen" userId="47691aa7-20d1-4d26-99bf-69d39bfd1603" providerId="ADAL" clId="{86D65350-D1BA-424C-8D2B-D59FDBF38D47}" dt="2019-10-31T11:52:16.098" v="1358" actId="1076"/>
          <ac:spMkLst>
            <pc:docMk/>
            <pc:sldMk cId="3833869525" sldId="304"/>
            <ac:spMk id="2" creationId="{AAF103A7-7897-41AA-98E7-E0F4D00D5D05}"/>
          </ac:spMkLst>
        </pc:spChg>
        <pc:spChg chg="add mod">
          <ac:chgData name="RJ Petersen" userId="47691aa7-20d1-4d26-99bf-69d39bfd1603" providerId="ADAL" clId="{86D65350-D1BA-424C-8D2B-D59FDBF38D47}" dt="2019-10-31T11:53:32.683" v="1396" actId="20577"/>
          <ac:spMkLst>
            <pc:docMk/>
            <pc:sldMk cId="3833869525" sldId="304"/>
            <ac:spMk id="4" creationId="{7C12600D-82FD-4E33-BC6C-47E4CE287FAC}"/>
          </ac:spMkLst>
        </pc:spChg>
        <pc:spChg chg="add del mod">
          <ac:chgData name="RJ Petersen" userId="47691aa7-20d1-4d26-99bf-69d39bfd1603" providerId="ADAL" clId="{86D65350-D1BA-424C-8D2B-D59FDBF38D47}" dt="2019-10-31T11:49:14.269" v="1259" actId="11529"/>
          <ac:spMkLst>
            <pc:docMk/>
            <pc:sldMk cId="3833869525" sldId="304"/>
            <ac:spMk id="5" creationId="{14CD5531-E440-4505-98A2-A5023EDA11D7}"/>
          </ac:spMkLst>
        </pc:spChg>
        <pc:spChg chg="add del">
          <ac:chgData name="RJ Petersen" userId="47691aa7-20d1-4d26-99bf-69d39bfd1603" providerId="ADAL" clId="{86D65350-D1BA-424C-8D2B-D59FDBF38D47}" dt="2019-10-31T11:46:40.458" v="1127"/>
          <ac:spMkLst>
            <pc:docMk/>
            <pc:sldMk cId="3833869525" sldId="304"/>
            <ac:spMk id="6" creationId="{7CC174DF-07FB-4362-B7EC-F74A0AD23620}"/>
          </ac:spMkLst>
        </pc:spChg>
        <pc:spChg chg="add mod">
          <ac:chgData name="RJ Petersen" userId="47691aa7-20d1-4d26-99bf-69d39bfd1603" providerId="ADAL" clId="{86D65350-D1BA-424C-8D2B-D59FDBF38D47}" dt="2019-10-31T11:47:06.124" v="1144" actId="1076"/>
          <ac:spMkLst>
            <pc:docMk/>
            <pc:sldMk cId="3833869525" sldId="304"/>
            <ac:spMk id="7" creationId="{D74A6E14-CE36-4986-9597-111AE356C6C7}"/>
          </ac:spMkLst>
        </pc:spChg>
        <pc:spChg chg="add mod">
          <ac:chgData name="RJ Petersen" userId="47691aa7-20d1-4d26-99bf-69d39bfd1603" providerId="ADAL" clId="{86D65350-D1BA-424C-8D2B-D59FDBF38D47}" dt="2019-10-31T11:48:09.894" v="1223" actId="1076"/>
          <ac:spMkLst>
            <pc:docMk/>
            <pc:sldMk cId="3833869525" sldId="304"/>
            <ac:spMk id="8" creationId="{5E411C33-1250-48ED-890D-B1B62D747A0A}"/>
          </ac:spMkLst>
        </pc:spChg>
        <pc:spChg chg="add mod">
          <ac:chgData name="RJ Petersen" userId="47691aa7-20d1-4d26-99bf-69d39bfd1603" providerId="ADAL" clId="{86D65350-D1BA-424C-8D2B-D59FDBF38D47}" dt="2019-10-31T11:47:33.136" v="1176" actId="1076"/>
          <ac:spMkLst>
            <pc:docMk/>
            <pc:sldMk cId="3833869525" sldId="304"/>
            <ac:spMk id="9" creationId="{ED035FA7-F5D3-4984-8171-FF6C1C050F3A}"/>
          </ac:spMkLst>
        </pc:spChg>
        <pc:spChg chg="add mod">
          <ac:chgData name="RJ Petersen" userId="47691aa7-20d1-4d26-99bf-69d39bfd1603" providerId="ADAL" clId="{86D65350-D1BA-424C-8D2B-D59FDBF38D47}" dt="2019-10-31T11:47:40.486" v="1181" actId="20577"/>
          <ac:spMkLst>
            <pc:docMk/>
            <pc:sldMk cId="3833869525" sldId="304"/>
            <ac:spMk id="10" creationId="{65D89210-7FAE-44C1-9698-6DC2BE859E8A}"/>
          </ac:spMkLst>
        </pc:spChg>
        <pc:spChg chg="add mod">
          <ac:chgData name="RJ Petersen" userId="47691aa7-20d1-4d26-99bf-69d39bfd1603" providerId="ADAL" clId="{86D65350-D1BA-424C-8D2B-D59FDBF38D47}" dt="2019-10-31T11:47:49.585" v="1190" actId="20577"/>
          <ac:spMkLst>
            <pc:docMk/>
            <pc:sldMk cId="3833869525" sldId="304"/>
            <ac:spMk id="11" creationId="{60A69DF5-CF94-47A2-8E1C-8B0BD865EE37}"/>
          </ac:spMkLst>
        </pc:spChg>
        <pc:spChg chg="add mod">
          <ac:chgData name="RJ Petersen" userId="47691aa7-20d1-4d26-99bf-69d39bfd1603" providerId="ADAL" clId="{86D65350-D1BA-424C-8D2B-D59FDBF38D47}" dt="2019-10-31T11:48:04.902" v="1222" actId="20577"/>
          <ac:spMkLst>
            <pc:docMk/>
            <pc:sldMk cId="3833869525" sldId="304"/>
            <ac:spMk id="12" creationId="{E3DB37A7-01EC-440A-B99A-A6FE29ADFA6C}"/>
          </ac:spMkLst>
        </pc:spChg>
        <pc:spChg chg="add mod">
          <ac:chgData name="RJ Petersen" userId="47691aa7-20d1-4d26-99bf-69d39bfd1603" providerId="ADAL" clId="{86D65350-D1BA-424C-8D2B-D59FDBF38D47}" dt="2019-10-31T11:48:19.207" v="1236" actId="20577"/>
          <ac:spMkLst>
            <pc:docMk/>
            <pc:sldMk cId="3833869525" sldId="304"/>
            <ac:spMk id="13" creationId="{283A7D9C-D7C2-42FE-9638-0CE2F2C13E79}"/>
          </ac:spMkLst>
        </pc:spChg>
        <pc:spChg chg="add mod">
          <ac:chgData name="RJ Petersen" userId="47691aa7-20d1-4d26-99bf-69d39bfd1603" providerId="ADAL" clId="{86D65350-D1BA-424C-8D2B-D59FDBF38D47}" dt="2019-10-31T11:51:01.073" v="1341" actId="1076"/>
          <ac:spMkLst>
            <pc:docMk/>
            <pc:sldMk cId="3833869525" sldId="304"/>
            <ac:spMk id="14" creationId="{D8CFA4D0-49AB-4935-8FE8-EABF43DECC6B}"/>
          </ac:spMkLst>
        </pc:spChg>
        <pc:spChg chg="add mod">
          <ac:chgData name="RJ Petersen" userId="47691aa7-20d1-4d26-99bf-69d39bfd1603" providerId="ADAL" clId="{86D65350-D1BA-424C-8D2B-D59FDBF38D47}" dt="2019-10-31T11:56:02.011" v="1472" actId="1076"/>
          <ac:spMkLst>
            <pc:docMk/>
            <pc:sldMk cId="3833869525" sldId="304"/>
            <ac:spMk id="15" creationId="{CA0FDD78-1917-460D-9EFE-20C14595AAAB}"/>
          </ac:spMkLst>
        </pc:spChg>
        <pc:spChg chg="add mod">
          <ac:chgData name="RJ Petersen" userId="47691aa7-20d1-4d26-99bf-69d39bfd1603" providerId="ADAL" clId="{86D65350-D1BA-424C-8D2B-D59FDBF38D47}" dt="2019-10-31T11:50:54.840" v="1339" actId="1076"/>
          <ac:spMkLst>
            <pc:docMk/>
            <pc:sldMk cId="3833869525" sldId="304"/>
            <ac:spMk id="16" creationId="{109B54DC-E676-4DD2-A763-C8C37D148220}"/>
          </ac:spMkLst>
        </pc:spChg>
        <pc:spChg chg="add mod">
          <ac:chgData name="RJ Petersen" userId="47691aa7-20d1-4d26-99bf-69d39bfd1603" providerId="ADAL" clId="{86D65350-D1BA-424C-8D2B-D59FDBF38D47}" dt="2019-10-31T11:50:57.859" v="1340" actId="1076"/>
          <ac:spMkLst>
            <pc:docMk/>
            <pc:sldMk cId="3833869525" sldId="304"/>
            <ac:spMk id="17" creationId="{5D6BB9DA-C2BC-4D97-AC55-16395E1337BA}"/>
          </ac:spMkLst>
        </pc:spChg>
        <pc:spChg chg="add mod">
          <ac:chgData name="RJ Petersen" userId="47691aa7-20d1-4d26-99bf-69d39bfd1603" providerId="ADAL" clId="{86D65350-D1BA-424C-8D2B-D59FDBF38D47}" dt="2019-10-31T11:50:51.793" v="1338" actId="1076"/>
          <ac:spMkLst>
            <pc:docMk/>
            <pc:sldMk cId="3833869525" sldId="304"/>
            <ac:spMk id="18" creationId="{BE928632-CAA5-413E-9A22-2636D6AA1024}"/>
          </ac:spMkLst>
        </pc:spChg>
        <pc:spChg chg="add mod">
          <ac:chgData name="RJ Petersen" userId="47691aa7-20d1-4d26-99bf-69d39bfd1603" providerId="ADAL" clId="{86D65350-D1BA-424C-8D2B-D59FDBF38D47}" dt="2019-10-31T11:51:27.897" v="1355" actId="20577"/>
          <ac:spMkLst>
            <pc:docMk/>
            <pc:sldMk cId="3833869525" sldId="304"/>
            <ac:spMk id="19" creationId="{500B2DA0-3459-4D77-9CF4-D2032401C2CD}"/>
          </ac:spMkLst>
        </pc:spChg>
        <pc:spChg chg="add mod">
          <ac:chgData name="RJ Petersen" userId="47691aa7-20d1-4d26-99bf-69d39bfd1603" providerId="ADAL" clId="{86D65350-D1BA-424C-8D2B-D59FDBF38D47}" dt="2019-10-31T11:55:29.288" v="1464" actId="1076"/>
          <ac:spMkLst>
            <pc:docMk/>
            <pc:sldMk cId="3833869525" sldId="304"/>
            <ac:spMk id="23" creationId="{0C32569F-0DE5-4512-B536-7E481C054212}"/>
          </ac:spMkLst>
        </pc:spChg>
        <pc:picChg chg="add mod">
          <ac:chgData name="RJ Petersen" userId="47691aa7-20d1-4d26-99bf-69d39bfd1603" providerId="ADAL" clId="{86D65350-D1BA-424C-8D2B-D59FDBF38D47}" dt="2019-10-31T11:45:49.190" v="1098" actId="1035"/>
          <ac:picMkLst>
            <pc:docMk/>
            <pc:sldMk cId="3833869525" sldId="304"/>
            <ac:picMk id="3" creationId="{0D6AB4E1-7456-4AE9-8582-9312175F05E8}"/>
          </ac:picMkLst>
        </pc:picChg>
        <pc:picChg chg="mod">
          <ac:chgData name="RJ Petersen" userId="47691aa7-20d1-4d26-99bf-69d39bfd1603" providerId="ADAL" clId="{86D65350-D1BA-424C-8D2B-D59FDBF38D47}" dt="2019-10-31T11:54:29.332" v="1428" actId="1076"/>
          <ac:picMkLst>
            <pc:docMk/>
            <pc:sldMk cId="3833869525" sldId="304"/>
            <ac:picMk id="1026" creationId="{51F9E5F1-2FE5-4711-B073-927FCE8E445E}"/>
          </ac:picMkLst>
        </pc:picChg>
        <pc:cxnChg chg="add del mod">
          <ac:chgData name="RJ Petersen" userId="47691aa7-20d1-4d26-99bf-69d39bfd1603" providerId="ADAL" clId="{86D65350-D1BA-424C-8D2B-D59FDBF38D47}" dt="2019-10-31T11:56:20.411" v="1475" actId="478"/>
          <ac:cxnSpMkLst>
            <pc:docMk/>
            <pc:sldMk cId="3833869525" sldId="304"/>
            <ac:cxnSpMk id="21" creationId="{4C406858-7452-44AE-9925-31D7F265FEBC}"/>
          </ac:cxnSpMkLst>
        </pc:cxnChg>
        <pc:cxnChg chg="add del mod">
          <ac:chgData name="RJ Petersen" userId="47691aa7-20d1-4d26-99bf-69d39bfd1603" providerId="ADAL" clId="{86D65350-D1BA-424C-8D2B-D59FDBF38D47}" dt="2019-10-31T11:56:18.646" v="1474" actId="11529"/>
          <ac:cxnSpMkLst>
            <pc:docMk/>
            <pc:sldMk cId="3833869525" sldId="304"/>
            <ac:cxnSpMk id="24" creationId="{E9E34645-2715-477E-A764-C9739C1EB50C}"/>
          </ac:cxnSpMkLst>
        </pc:cxnChg>
        <pc:cxnChg chg="add mod">
          <ac:chgData name="RJ Petersen" userId="47691aa7-20d1-4d26-99bf-69d39bfd1603" providerId="ADAL" clId="{86D65350-D1BA-424C-8D2B-D59FDBF38D47}" dt="2019-10-31T11:57:28.865" v="1501" actId="14100"/>
          <ac:cxnSpMkLst>
            <pc:docMk/>
            <pc:sldMk cId="3833869525" sldId="304"/>
            <ac:cxnSpMk id="26" creationId="{7EA7F9BD-1AB8-4AEA-B95D-305CF26E891C}"/>
          </ac:cxnSpMkLst>
        </pc:cxnChg>
        <pc:cxnChg chg="add mod">
          <ac:chgData name="RJ Petersen" userId="47691aa7-20d1-4d26-99bf-69d39bfd1603" providerId="ADAL" clId="{86D65350-D1BA-424C-8D2B-D59FDBF38D47}" dt="2019-10-31T11:57:03.881" v="1487" actId="14100"/>
          <ac:cxnSpMkLst>
            <pc:docMk/>
            <pc:sldMk cId="3833869525" sldId="304"/>
            <ac:cxnSpMk id="28" creationId="{3DF8539D-4A47-47CD-8117-BE15E6B8BCB1}"/>
          </ac:cxnSpMkLst>
        </pc:cxnChg>
        <pc:cxnChg chg="add mod">
          <ac:chgData name="RJ Petersen" userId="47691aa7-20d1-4d26-99bf-69d39bfd1603" providerId="ADAL" clId="{86D65350-D1BA-424C-8D2B-D59FDBF38D47}" dt="2019-10-31T11:56:58.747" v="1485" actId="14100"/>
          <ac:cxnSpMkLst>
            <pc:docMk/>
            <pc:sldMk cId="3833869525" sldId="304"/>
            <ac:cxnSpMk id="29" creationId="{8EFA73A6-D1D4-4F31-84F0-574C6CC5526E}"/>
          </ac:cxnSpMkLst>
        </pc:cxnChg>
        <pc:cxnChg chg="add mod">
          <ac:chgData name="RJ Petersen" userId="47691aa7-20d1-4d26-99bf-69d39bfd1603" providerId="ADAL" clId="{86D65350-D1BA-424C-8D2B-D59FDBF38D47}" dt="2019-10-31T11:56:53.642" v="1483" actId="14100"/>
          <ac:cxnSpMkLst>
            <pc:docMk/>
            <pc:sldMk cId="3833869525" sldId="304"/>
            <ac:cxnSpMk id="30" creationId="{57F5FD9D-26BD-4B05-B998-A04BD00B9CA2}"/>
          </ac:cxnSpMkLst>
        </pc:cxnChg>
        <pc:cxnChg chg="add mod">
          <ac:chgData name="RJ Petersen" userId="47691aa7-20d1-4d26-99bf-69d39bfd1603" providerId="ADAL" clId="{86D65350-D1BA-424C-8D2B-D59FDBF38D47}" dt="2019-10-31T11:57:24.058" v="1499" actId="14100"/>
          <ac:cxnSpMkLst>
            <pc:docMk/>
            <pc:sldMk cId="3833869525" sldId="304"/>
            <ac:cxnSpMk id="34" creationId="{ABE50239-A56D-4709-8E32-BE08C09805C1}"/>
          </ac:cxnSpMkLst>
        </pc:cxnChg>
        <pc:cxnChg chg="add mod">
          <ac:chgData name="RJ Petersen" userId="47691aa7-20d1-4d26-99bf-69d39bfd1603" providerId="ADAL" clId="{86D65350-D1BA-424C-8D2B-D59FDBF38D47}" dt="2019-10-31T11:57:19.239" v="1497" actId="14100"/>
          <ac:cxnSpMkLst>
            <pc:docMk/>
            <pc:sldMk cId="3833869525" sldId="304"/>
            <ac:cxnSpMk id="35" creationId="{3732B030-999A-4750-8631-85AFDC4D94EC}"/>
          </ac:cxnSpMkLst>
        </pc:cxnChg>
        <pc:cxnChg chg="add mod">
          <ac:chgData name="RJ Petersen" userId="47691aa7-20d1-4d26-99bf-69d39bfd1603" providerId="ADAL" clId="{86D65350-D1BA-424C-8D2B-D59FDBF38D47}" dt="2019-10-31T11:57:14.592" v="1495" actId="14100"/>
          <ac:cxnSpMkLst>
            <pc:docMk/>
            <pc:sldMk cId="3833869525" sldId="304"/>
            <ac:cxnSpMk id="36" creationId="{C7E2CC30-3A0C-4B2A-B203-C2016AD6C5E9}"/>
          </ac:cxnSpMkLst>
        </pc:cxnChg>
        <pc:cxnChg chg="add mod">
          <ac:chgData name="RJ Petersen" userId="47691aa7-20d1-4d26-99bf-69d39bfd1603" providerId="ADAL" clId="{86D65350-D1BA-424C-8D2B-D59FDBF38D47}" dt="2019-10-31T11:57:09.693" v="1493" actId="14100"/>
          <ac:cxnSpMkLst>
            <pc:docMk/>
            <pc:sldMk cId="3833869525" sldId="304"/>
            <ac:cxnSpMk id="37" creationId="{CCDE5489-1C4B-43B4-A7EA-958A5CA74D73}"/>
          </ac:cxnSpMkLst>
        </pc:cxnChg>
        <pc:cxnChg chg="add mod">
          <ac:chgData name="RJ Petersen" userId="47691aa7-20d1-4d26-99bf-69d39bfd1603" providerId="ADAL" clId="{86D65350-D1BA-424C-8D2B-D59FDBF38D47}" dt="2019-10-31T11:57:51.436" v="1513" actId="1076"/>
          <ac:cxnSpMkLst>
            <pc:docMk/>
            <pc:sldMk cId="3833869525" sldId="304"/>
            <ac:cxnSpMk id="43" creationId="{B99F4D6F-8D24-4E1A-942D-568254FF08E1}"/>
          </ac:cxnSpMkLst>
        </pc:cxnChg>
        <pc:cxnChg chg="add mod">
          <ac:chgData name="RJ Petersen" userId="47691aa7-20d1-4d26-99bf-69d39bfd1603" providerId="ADAL" clId="{86D65350-D1BA-424C-8D2B-D59FDBF38D47}" dt="2019-10-31T11:57:44.264" v="1510" actId="14100"/>
          <ac:cxnSpMkLst>
            <pc:docMk/>
            <pc:sldMk cId="3833869525" sldId="304"/>
            <ac:cxnSpMk id="44" creationId="{6851EED3-9B65-410E-B066-2C23F9B4976D}"/>
          </ac:cxnSpMkLst>
        </pc:cxnChg>
        <pc:cxnChg chg="add mod">
          <ac:chgData name="RJ Petersen" userId="47691aa7-20d1-4d26-99bf-69d39bfd1603" providerId="ADAL" clId="{86D65350-D1BA-424C-8D2B-D59FDBF38D47}" dt="2019-10-31T11:57:41.041" v="1509" actId="14100"/>
          <ac:cxnSpMkLst>
            <pc:docMk/>
            <pc:sldMk cId="3833869525" sldId="304"/>
            <ac:cxnSpMk id="45" creationId="{2C2A6A1D-9707-4E57-9F80-DDA3384EA0D0}"/>
          </ac:cxnSpMkLst>
        </pc:cxnChg>
        <pc:cxnChg chg="add mod">
          <ac:chgData name="RJ Petersen" userId="47691aa7-20d1-4d26-99bf-69d39bfd1603" providerId="ADAL" clId="{86D65350-D1BA-424C-8D2B-D59FDBF38D47}" dt="2019-10-31T11:58:33.739" v="1530" actId="1076"/>
          <ac:cxnSpMkLst>
            <pc:docMk/>
            <pc:sldMk cId="3833869525" sldId="304"/>
            <ac:cxnSpMk id="46" creationId="{51667B49-9ACF-4A6A-9243-1BF2ED4097EE}"/>
          </ac:cxnSpMkLst>
        </pc:cxnChg>
        <pc:cxnChg chg="add mod">
          <ac:chgData name="RJ Petersen" userId="47691aa7-20d1-4d26-99bf-69d39bfd1603" providerId="ADAL" clId="{86D65350-D1BA-424C-8D2B-D59FDBF38D47}" dt="2019-10-31T11:57:53.608" v="1514" actId="1076"/>
          <ac:cxnSpMkLst>
            <pc:docMk/>
            <pc:sldMk cId="3833869525" sldId="304"/>
            <ac:cxnSpMk id="52" creationId="{65EAA482-3DA5-421B-96EB-393D4BA42306}"/>
          </ac:cxnSpMkLst>
        </pc:cxnChg>
        <pc:cxnChg chg="add mod">
          <ac:chgData name="RJ Petersen" userId="47691aa7-20d1-4d26-99bf-69d39bfd1603" providerId="ADAL" clId="{86D65350-D1BA-424C-8D2B-D59FDBF38D47}" dt="2019-10-31T11:59:24.290" v="1549" actId="14100"/>
          <ac:cxnSpMkLst>
            <pc:docMk/>
            <pc:sldMk cId="3833869525" sldId="304"/>
            <ac:cxnSpMk id="53" creationId="{C355FB15-701F-44B3-BBF2-BC4CE97E47BA}"/>
          </ac:cxnSpMkLst>
        </pc:cxnChg>
      </pc:sldChg>
      <pc:sldChg chg="del">
        <pc:chgData name="RJ Petersen" userId="47691aa7-20d1-4d26-99bf-69d39bfd1603" providerId="ADAL" clId="{86D65350-D1BA-424C-8D2B-D59FDBF38D47}" dt="2019-10-31T12:07:49.667" v="1658" actId="2696"/>
        <pc:sldMkLst>
          <pc:docMk/>
          <pc:sldMk cId="1594934396" sldId="305"/>
        </pc:sldMkLst>
      </pc:sldChg>
      <pc:sldChg chg="addSp delSp modSp mod setBg modAnim setClrOvrMap">
        <pc:chgData name="RJ Petersen" userId="47691aa7-20d1-4d26-99bf-69d39bfd1603" providerId="ADAL" clId="{86D65350-D1BA-424C-8D2B-D59FDBF38D47}" dt="2019-10-31T17:16:08.951" v="4395" actId="20577"/>
        <pc:sldMkLst>
          <pc:docMk/>
          <pc:sldMk cId="3960807888" sldId="306"/>
        </pc:sldMkLst>
        <pc:spChg chg="mod">
          <ac:chgData name="RJ Petersen" userId="47691aa7-20d1-4d26-99bf-69d39bfd1603" providerId="ADAL" clId="{86D65350-D1BA-424C-8D2B-D59FDBF38D47}" dt="2019-10-31T11:26:00.607" v="591" actId="403"/>
          <ac:spMkLst>
            <pc:docMk/>
            <pc:sldMk cId="3960807888" sldId="306"/>
            <ac:spMk id="2" creationId="{A751A333-5ECD-C645-B6C0-D4803334417A}"/>
          </ac:spMkLst>
        </pc:spChg>
        <pc:spChg chg="del mod">
          <ac:chgData name="RJ Petersen" userId="47691aa7-20d1-4d26-99bf-69d39bfd1603" providerId="ADAL" clId="{86D65350-D1BA-424C-8D2B-D59FDBF38D47}" dt="2019-10-31T11:25:26.304" v="580" actId="26606"/>
          <ac:spMkLst>
            <pc:docMk/>
            <pc:sldMk cId="3960807888" sldId="306"/>
            <ac:spMk id="3" creationId="{43E0C87B-7AE5-3C4B-946D-4F809A345C48}"/>
          </ac:spMkLst>
        </pc:spChg>
        <pc:spChg chg="add">
          <ac:chgData name="RJ Petersen" userId="47691aa7-20d1-4d26-99bf-69d39bfd1603" providerId="ADAL" clId="{86D65350-D1BA-424C-8D2B-D59FDBF38D47}" dt="2019-10-31T11:25:26.304" v="580" actId="26606"/>
          <ac:spMkLst>
            <pc:docMk/>
            <pc:sldMk cId="3960807888" sldId="306"/>
            <ac:spMk id="10" creationId="{B448728E-2EDF-4F60-A97C-C0F08E06DB09}"/>
          </ac:spMkLst>
        </pc:spChg>
        <pc:spChg chg="add">
          <ac:chgData name="RJ Petersen" userId="47691aa7-20d1-4d26-99bf-69d39bfd1603" providerId="ADAL" clId="{86D65350-D1BA-424C-8D2B-D59FDBF38D47}" dt="2019-10-31T11:25:26.304" v="580" actId="26606"/>
          <ac:spMkLst>
            <pc:docMk/>
            <pc:sldMk cId="3960807888" sldId="306"/>
            <ac:spMk id="12" creationId="{78CBB40F-4E03-45AE-9020-C27B0AE7FD20}"/>
          </ac:spMkLst>
        </pc:spChg>
        <pc:spChg chg="add">
          <ac:chgData name="RJ Petersen" userId="47691aa7-20d1-4d26-99bf-69d39bfd1603" providerId="ADAL" clId="{86D65350-D1BA-424C-8D2B-D59FDBF38D47}" dt="2019-10-31T11:25:26.304" v="580" actId="26606"/>
          <ac:spMkLst>
            <pc:docMk/>
            <pc:sldMk cId="3960807888" sldId="306"/>
            <ac:spMk id="14" creationId="{A9F7CCD1-513F-4B7A-9497-7AA9144DB3B6}"/>
          </ac:spMkLst>
        </pc:spChg>
        <pc:spChg chg="add">
          <ac:chgData name="RJ Petersen" userId="47691aa7-20d1-4d26-99bf-69d39bfd1603" providerId="ADAL" clId="{86D65350-D1BA-424C-8D2B-D59FDBF38D47}" dt="2019-10-31T11:25:26.304" v="580" actId="26606"/>
          <ac:spMkLst>
            <pc:docMk/>
            <pc:sldMk cId="3960807888" sldId="306"/>
            <ac:spMk id="16" creationId="{F92989FB-1024-49B7-BDF1-B3CE27D48623}"/>
          </ac:spMkLst>
        </pc:spChg>
        <pc:spChg chg="add">
          <ac:chgData name="RJ Petersen" userId="47691aa7-20d1-4d26-99bf-69d39bfd1603" providerId="ADAL" clId="{86D65350-D1BA-424C-8D2B-D59FDBF38D47}" dt="2019-10-31T11:25:26.304" v="580" actId="26606"/>
          <ac:spMkLst>
            <pc:docMk/>
            <pc:sldMk cId="3960807888" sldId="306"/>
            <ac:spMk id="18" creationId="{2987D6F4-EC95-4EF1-A8AD-4B70386CEEC7}"/>
          </ac:spMkLst>
        </pc:spChg>
        <pc:spChg chg="add">
          <ac:chgData name="RJ Petersen" userId="47691aa7-20d1-4d26-99bf-69d39bfd1603" providerId="ADAL" clId="{86D65350-D1BA-424C-8D2B-D59FDBF38D47}" dt="2019-10-31T11:25:26.304" v="580" actId="26606"/>
          <ac:spMkLst>
            <pc:docMk/>
            <pc:sldMk cId="3960807888" sldId="306"/>
            <ac:spMk id="20" creationId="{F5F792DF-9D0A-4DB6-9A9E-7312F5A7E87D}"/>
          </ac:spMkLst>
        </pc:spChg>
        <pc:spChg chg="add">
          <ac:chgData name="RJ Petersen" userId="47691aa7-20d1-4d26-99bf-69d39bfd1603" providerId="ADAL" clId="{86D65350-D1BA-424C-8D2B-D59FDBF38D47}" dt="2019-10-31T11:25:26.304" v="580" actId="26606"/>
          <ac:spMkLst>
            <pc:docMk/>
            <pc:sldMk cId="3960807888" sldId="306"/>
            <ac:spMk id="22" creationId="{7BC7EA7B-802E-41F4-8926-C4475287AA31}"/>
          </ac:spMkLst>
        </pc:spChg>
        <pc:graphicFrameChg chg="add mod">
          <ac:chgData name="RJ Petersen" userId="47691aa7-20d1-4d26-99bf-69d39bfd1603" providerId="ADAL" clId="{86D65350-D1BA-424C-8D2B-D59FDBF38D47}" dt="2019-10-31T17:16:08.951" v="4395" actId="20577"/>
          <ac:graphicFrameMkLst>
            <pc:docMk/>
            <pc:sldMk cId="3960807888" sldId="306"/>
            <ac:graphicFrameMk id="5" creationId="{DBEEB5E1-3270-4134-870A-460FA35C1C4E}"/>
          </ac:graphicFrameMkLst>
        </pc:graphicFrameChg>
      </pc:sldChg>
      <pc:sldChg chg="addSp delSp modSp add del setBg modAnim">
        <pc:chgData name="RJ Petersen" userId="47691aa7-20d1-4d26-99bf-69d39bfd1603" providerId="ADAL" clId="{86D65350-D1BA-424C-8D2B-D59FDBF38D47}" dt="2019-10-31T11:16:26.766" v="407" actId="2696"/>
        <pc:sldMkLst>
          <pc:docMk/>
          <pc:sldMk cId="3349237516" sldId="323"/>
        </pc:sldMkLst>
        <pc:spChg chg="mod">
          <ac:chgData name="RJ Petersen" userId="47691aa7-20d1-4d26-99bf-69d39bfd1603" providerId="ADAL" clId="{86D65350-D1BA-424C-8D2B-D59FDBF38D47}" dt="2019-10-31T11:08:41.318" v="172" actId="20577"/>
          <ac:spMkLst>
            <pc:docMk/>
            <pc:sldMk cId="3349237516" sldId="323"/>
            <ac:spMk id="28" creationId="{1DF21014-8D57-45E3-A091-16C550C5C235}"/>
          </ac:spMkLst>
        </pc:spChg>
        <pc:spChg chg="add del mod">
          <ac:chgData name="RJ Petersen" userId="47691aa7-20d1-4d26-99bf-69d39bfd1603" providerId="ADAL" clId="{86D65350-D1BA-424C-8D2B-D59FDBF38D47}" dt="2019-10-31T11:10:18.036" v="291"/>
          <ac:spMkLst>
            <pc:docMk/>
            <pc:sldMk cId="3349237516" sldId="323"/>
            <ac:spMk id="71" creationId="{BF66BFDE-5299-4F50-9D97-1438985498CD}"/>
          </ac:spMkLst>
        </pc:spChg>
        <pc:spChg chg="add del">
          <ac:chgData name="RJ Petersen" userId="47691aa7-20d1-4d26-99bf-69d39bfd1603" providerId="ADAL" clId="{86D65350-D1BA-424C-8D2B-D59FDBF38D47}" dt="2019-10-31T11:10:18.036" v="291"/>
          <ac:spMkLst>
            <pc:docMk/>
            <pc:sldMk cId="3349237516" sldId="323"/>
            <ac:spMk id="72" creationId="{1A23EF89-BFC4-44B4-971A-6F4933CF19AA}"/>
          </ac:spMkLst>
        </pc:sp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29" creationId="{06DB3E1B-0A45-43B9-BF07-54C4243E906A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30" creationId="{E5DA9A43-BB47-467C-9CFB-85F9B811F31D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31" creationId="{9D9BB021-4638-48C5-AF87-1FF25710E01C}"/>
          </ac:picMkLst>
        </pc:picChg>
        <pc:picChg chg="mod">
          <ac:chgData name="RJ Petersen" userId="47691aa7-20d1-4d26-99bf-69d39bfd1603" providerId="ADAL" clId="{86D65350-D1BA-424C-8D2B-D59FDBF38D47}" dt="2019-10-31T11:06:54.308" v="138" actId="1076"/>
          <ac:picMkLst>
            <pc:docMk/>
            <pc:sldMk cId="3349237516" sldId="323"/>
            <ac:picMk id="32" creationId="{F706F90B-0138-4B96-8D48-F8250D0751CA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33" creationId="{8ACA1C79-43E8-4909-ABCC-945BADC5EC44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37" creationId="{DA5E8355-CB33-454A-A296-33922943A8E9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38" creationId="{CAB4EE34-7873-4DF3-93D0-2EE3511EC1A1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39" creationId="{BFDF44F9-5F6E-44A8-BD69-30A224D60AF4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40" creationId="{C132266E-9BF6-4150-930B-B90E97DD2377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41" creationId="{8DFF5615-2A02-4CA6-AC7F-9186D8DC9A3B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42" creationId="{7259EC15-69C0-49D8-86FE-83C2ACF11BD3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43" creationId="{1F6094AC-3769-41A2-8BBE-B277DC073F99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44" creationId="{8DB0C19C-9302-484B-A9F3-7984674DD61D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45" creationId="{27F12A5E-5BC3-40D2-BC26-1627C2AE7615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64" creationId="{1D9EAC40-582F-4FF6-86AC-08056C30939B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65" creationId="{2C492F83-F040-41E0-9726-F3514D832FF8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67" creationId="{CBF6804A-15DC-4401-9BD3-C74075E2072F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68" creationId="{08F5B194-3256-4D0B-BC7C-E349F439185B}"/>
          </ac:picMkLst>
        </pc:picChg>
        <pc:picChg chg="add del">
          <ac:chgData name="RJ Petersen" userId="47691aa7-20d1-4d26-99bf-69d39bfd1603" providerId="ADAL" clId="{86D65350-D1BA-424C-8D2B-D59FDBF38D47}" dt="2019-10-31T11:10:18.036" v="291"/>
          <ac:picMkLst>
            <pc:docMk/>
            <pc:sldMk cId="3349237516" sldId="323"/>
            <ac:picMk id="70" creationId="{7AF6C523-9635-4177-976B-48238AC1990F}"/>
          </ac:picMkLst>
        </pc:picChg>
      </pc:sldChg>
      <pc:sldChg chg="addSp delSp add del setBg modAnim">
        <pc:chgData name="RJ Petersen" userId="47691aa7-20d1-4d26-99bf-69d39bfd1603" providerId="ADAL" clId="{86D65350-D1BA-424C-8D2B-D59FDBF38D47}" dt="2019-10-31T11:20:18.803" v="412" actId="2696"/>
        <pc:sldMkLst>
          <pc:docMk/>
          <pc:sldMk cId="1504934269" sldId="333"/>
        </pc:sldMkLst>
        <pc:spChg chg="del">
          <ac:chgData name="RJ Petersen" userId="47691aa7-20d1-4d26-99bf-69d39bfd1603" providerId="ADAL" clId="{86D65350-D1BA-424C-8D2B-D59FDBF38D47}" dt="2019-10-31T11:10:03.501" v="287"/>
          <ac:spMkLst>
            <pc:docMk/>
            <pc:sldMk cId="1504934269" sldId="333"/>
            <ac:spMk id="5" creationId="{EC1D9306-C6ED-44FD-867C-A33DDF2F5AA4}"/>
          </ac:spMkLst>
        </pc:spChg>
        <pc:spChg chg="del">
          <ac:chgData name="RJ Petersen" userId="47691aa7-20d1-4d26-99bf-69d39bfd1603" providerId="ADAL" clId="{86D65350-D1BA-424C-8D2B-D59FDBF38D47}" dt="2019-10-31T11:10:03.501" v="287"/>
          <ac:spMkLst>
            <pc:docMk/>
            <pc:sldMk cId="1504934269" sldId="333"/>
            <ac:spMk id="34" creationId="{72D22E92-BE93-4A7C-B144-97E2502D3332}"/>
          </ac:spMkLst>
        </pc:spChg>
        <pc:spChg chg="add">
          <ac:chgData name="RJ Petersen" userId="47691aa7-20d1-4d26-99bf-69d39bfd1603" providerId="ADAL" clId="{86D65350-D1BA-424C-8D2B-D59FDBF38D47}" dt="2019-10-31T11:10:23.276" v="292"/>
          <ac:spMkLst>
            <pc:docMk/>
            <pc:sldMk cId="1504934269" sldId="333"/>
            <ac:spMk id="51" creationId="{4478F75E-EBCE-42A4-97C8-D77AA7D8C8C9}"/>
          </ac:spMkLst>
        </pc:spChg>
        <pc:spChg chg="add">
          <ac:chgData name="RJ Petersen" userId="47691aa7-20d1-4d26-99bf-69d39bfd1603" providerId="ADAL" clId="{86D65350-D1BA-424C-8D2B-D59FDBF38D47}" dt="2019-10-31T11:10:23.276" v="292"/>
          <ac:spMkLst>
            <pc:docMk/>
            <pc:sldMk cId="1504934269" sldId="333"/>
            <ac:spMk id="52" creationId="{7F57EF29-AC8D-4ACF-BD00-D39A3EF9A116}"/>
          </ac:spMkLst>
        </pc:spChg>
        <pc:picChg chg="add 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4" creationId="{D1F47DFC-F44F-4A29-A100-07626F52864E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14" creationId="{D479E9EE-07BF-41C3-B726-FA888D790557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15" creationId="{AAEC6C68-AC96-46A3-8F31-C9003D13B15D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16" creationId="{E240E3E5-FF99-4032-ACB8-95E4CFCAB517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17" creationId="{983E4CCB-8EF5-4C41-90B9-98F686734214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18" creationId="{76984645-288A-439D-8B9E-6A22915A0D66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19" creationId="{046A4C37-E00F-41EC-ABF2-1F5401F1BBE3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0" creationId="{6EBD3748-F467-4C0D-855D-6C8539C48B32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1" creationId="{01B5F97C-0409-402C-85C5-AEB89E834934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2" creationId="{E6099AE9-390E-4DCE-92F5-24059AAD0E87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3" creationId="{6F360508-35F3-446F-9F50-5EA8C0D5F789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4" creationId="{8AC671AA-6D67-4B95-96C3-0A9C7207EAC5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5" creationId="{31D7F4D6-6A69-43B2-AB8A-8074ABD4561B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6" creationId="{D0AFC276-12DC-4E80-89CD-D04FCDB1F5B9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7" creationId="{E29DF5FB-AAB2-4B44-8A0F-1F863FC29B52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8" creationId="{A97251FE-7AD6-47D9-A45C-713BD484449D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29" creationId="{E793228E-CC22-4052-9575-74930C0501B2}"/>
          </ac:picMkLst>
        </pc:picChg>
        <pc:picChg chg="del">
          <ac:chgData name="RJ Petersen" userId="47691aa7-20d1-4d26-99bf-69d39bfd1603" providerId="ADAL" clId="{86D65350-D1BA-424C-8D2B-D59FDBF38D47}" dt="2019-10-31T11:10:03.501" v="287"/>
          <ac:picMkLst>
            <pc:docMk/>
            <pc:sldMk cId="1504934269" sldId="333"/>
            <ac:picMk id="30" creationId="{AC465C43-1A63-482A-8CDA-AE7EAB1C03BD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31" creationId="{A148863D-70B9-4E3A-A6BD-984157035043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32" creationId="{F123D9CE-0163-4DBB-8622-A7513792E2F8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35" creationId="{F2F560A2-4CFF-4FA2-8180-81450C2D1212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36" creationId="{8D2D5FD8-3DCF-41AB-AC52-FD3020EBFD53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37" creationId="{9184138F-1406-47BC-A560-F13147930258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38" creationId="{C7979AB8-DADE-4F0F-BE59-0BFB177BBC71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39" creationId="{35481EB0-FF0A-4FCD-9CE1-BA90A5A3B8BF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0" creationId="{0CE24FBA-8530-4F75-BCF3-B397C9B3547A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1" creationId="{EFE519BB-3A29-4DB6-AB22-14D7D04B9C15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2" creationId="{168E9082-E660-459F-ADB1-923547404674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3" creationId="{829F9A42-CBE4-4A3C-9711-0603FD41CE60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4" creationId="{57C665A7-3011-43BD-8935-E75BAC566632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5" creationId="{3B991955-930B-4CEE-A03D-066C0FE691E0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6" creationId="{6DD095C1-48DA-4631-AAAB-4E6FA9E85F2B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7" creationId="{ABF785E6-21CB-4278-835F-4B1615A6B3E2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8" creationId="{9C7F9B11-43BA-42CF-9699-CAB87DE0A33F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49" creationId="{EB87D314-C077-4CC8-8F4E-D83F7F983377}"/>
          </ac:picMkLst>
        </pc:picChg>
        <pc:picChg chg="add">
          <ac:chgData name="RJ Petersen" userId="47691aa7-20d1-4d26-99bf-69d39bfd1603" providerId="ADAL" clId="{86D65350-D1BA-424C-8D2B-D59FDBF38D47}" dt="2019-10-31T11:10:23.276" v="292"/>
          <ac:picMkLst>
            <pc:docMk/>
            <pc:sldMk cId="1504934269" sldId="333"/>
            <ac:picMk id="50" creationId="{EC3EE787-0384-418B-8B46-A7E1FE68A72E}"/>
          </ac:picMkLst>
        </pc:picChg>
      </pc:sldChg>
      <pc:sldChg chg="delSp modSp add ord setBg delAnim modAnim">
        <pc:chgData name="RJ Petersen" userId="47691aa7-20d1-4d26-99bf-69d39bfd1603" providerId="ADAL" clId="{86D65350-D1BA-424C-8D2B-D59FDBF38D47}" dt="2019-10-31T11:19:22.505" v="411"/>
        <pc:sldMkLst>
          <pc:docMk/>
          <pc:sldMk cId="4250184858" sldId="381"/>
        </pc:sldMkLst>
        <pc:spChg chg="mod">
          <ac:chgData name="RJ Petersen" userId="47691aa7-20d1-4d26-99bf-69d39bfd1603" providerId="ADAL" clId="{86D65350-D1BA-424C-8D2B-D59FDBF38D47}" dt="2019-10-31T11:18:29.766" v="410" actId="2711"/>
          <ac:spMkLst>
            <pc:docMk/>
            <pc:sldMk cId="4250184858" sldId="381"/>
            <ac:spMk id="10" creationId="{46C48B64-A9B1-4107-83AC-DF090AF72C4F}"/>
          </ac:spMkLst>
        </pc:spChg>
        <pc:spChg chg="mod">
          <ac:chgData name="RJ Petersen" userId="47691aa7-20d1-4d26-99bf-69d39bfd1603" providerId="ADAL" clId="{86D65350-D1BA-424C-8D2B-D59FDBF38D47}" dt="2019-10-31T11:17:42.174" v="408" actId="1076"/>
          <ac:spMkLst>
            <pc:docMk/>
            <pc:sldMk cId="4250184858" sldId="381"/>
            <ac:spMk id="25" creationId="{A3F27F0F-3F7C-491A-B44D-95D17304F33A}"/>
          </ac:spMkLst>
        </pc:spChg>
        <pc:spChg chg="del">
          <ac:chgData name="RJ Petersen" userId="47691aa7-20d1-4d26-99bf-69d39bfd1603" providerId="ADAL" clId="{86D65350-D1BA-424C-8D2B-D59FDBF38D47}" dt="2019-10-31T11:11:18.439" v="304" actId="478"/>
          <ac:spMkLst>
            <pc:docMk/>
            <pc:sldMk cId="4250184858" sldId="381"/>
            <ac:spMk id="26" creationId="{65092A0C-2A73-444D-9715-E76E37B23FEF}"/>
          </ac:spMkLst>
        </pc:spChg>
        <pc:spChg chg="del">
          <ac:chgData name="RJ Petersen" userId="47691aa7-20d1-4d26-99bf-69d39bfd1603" providerId="ADAL" clId="{86D65350-D1BA-424C-8D2B-D59FDBF38D47}" dt="2019-10-31T11:11:17.446" v="303" actId="478"/>
          <ac:spMkLst>
            <pc:docMk/>
            <pc:sldMk cId="4250184858" sldId="381"/>
            <ac:spMk id="27" creationId="{C20DAEE1-C68E-4AED-B574-B9F2DB8E3F50}"/>
          </ac:spMkLst>
        </pc:spChg>
        <pc:spChg chg="del">
          <ac:chgData name="RJ Petersen" userId="47691aa7-20d1-4d26-99bf-69d39bfd1603" providerId="ADAL" clId="{86D65350-D1BA-424C-8D2B-D59FDBF38D47}" dt="2019-10-31T11:11:15.646" v="302" actId="478"/>
          <ac:spMkLst>
            <pc:docMk/>
            <pc:sldMk cId="4250184858" sldId="381"/>
            <ac:spMk id="28" creationId="{3D10EEB0-4374-43DD-BB14-BD8BECA0C0B7}"/>
          </ac:spMkLst>
        </pc:spChg>
        <pc:spChg chg="mod">
          <ac:chgData name="RJ Petersen" userId="47691aa7-20d1-4d26-99bf-69d39bfd1603" providerId="ADAL" clId="{86D65350-D1BA-424C-8D2B-D59FDBF38D47}" dt="2019-10-31T11:11:00.415" v="299" actId="2711"/>
          <ac:spMkLst>
            <pc:docMk/>
            <pc:sldMk cId="4250184858" sldId="381"/>
            <ac:spMk id="29" creationId="{1A0722A5-1D8C-42F4-B853-979BBBA5F847}"/>
          </ac:spMkLst>
        </pc:spChg>
        <pc:spChg chg="mod">
          <ac:chgData name="RJ Petersen" userId="47691aa7-20d1-4d26-99bf-69d39bfd1603" providerId="ADAL" clId="{86D65350-D1BA-424C-8D2B-D59FDBF38D47}" dt="2019-10-31T11:11:07.678" v="300" actId="2711"/>
          <ac:spMkLst>
            <pc:docMk/>
            <pc:sldMk cId="4250184858" sldId="381"/>
            <ac:spMk id="30" creationId="{B9D0CA06-81E0-4D04-9B01-7CA527379C7E}"/>
          </ac:spMkLst>
        </pc:spChg>
        <pc:spChg chg="mod">
          <ac:chgData name="RJ Petersen" userId="47691aa7-20d1-4d26-99bf-69d39bfd1603" providerId="ADAL" clId="{86D65350-D1BA-424C-8D2B-D59FDBF38D47}" dt="2019-10-31T11:11:22.575" v="314" actId="20577"/>
          <ac:spMkLst>
            <pc:docMk/>
            <pc:sldMk cId="4250184858" sldId="381"/>
            <ac:spMk id="31" creationId="{293AC4AA-7EDE-4E0A-8446-A74B6C324441}"/>
          </ac:spMkLst>
        </pc:spChg>
        <pc:picChg chg="mod">
          <ac:chgData name="RJ Petersen" userId="47691aa7-20d1-4d26-99bf-69d39bfd1603" providerId="ADAL" clId="{86D65350-D1BA-424C-8D2B-D59FDBF38D47}" dt="2019-10-31T11:10:40.921" v="296" actId="1076"/>
          <ac:picMkLst>
            <pc:docMk/>
            <pc:sldMk cId="4250184858" sldId="381"/>
            <ac:picMk id="5" creationId="{DA257B2F-64C2-446C-906D-E239D0553A18}"/>
          </ac:picMkLst>
        </pc:picChg>
        <pc:picChg chg="mod">
          <ac:chgData name="RJ Petersen" userId="47691aa7-20d1-4d26-99bf-69d39bfd1603" providerId="ADAL" clId="{86D65350-D1BA-424C-8D2B-D59FDBF38D47}" dt="2019-10-31T11:10:41.506" v="297" actId="14100"/>
          <ac:picMkLst>
            <pc:docMk/>
            <pc:sldMk cId="4250184858" sldId="381"/>
            <ac:picMk id="6" creationId="{8AA04C2B-AE51-4442-B3C1-43EA61EF3BB0}"/>
          </ac:picMkLst>
        </pc:picChg>
      </pc:sldChg>
      <pc:sldChg chg="addSp delSp modSp add ord setBg delAnim">
        <pc:chgData name="RJ Petersen" userId="47691aa7-20d1-4d26-99bf-69d39bfd1603" providerId="ADAL" clId="{86D65350-D1BA-424C-8D2B-D59FDBF38D47}" dt="2019-10-31T17:14:54.636" v="4364" actId="1076"/>
        <pc:sldMkLst>
          <pc:docMk/>
          <pc:sldMk cId="3549542638" sldId="400"/>
        </pc:sldMkLst>
        <pc:spChg chg="mod">
          <ac:chgData name="RJ Petersen" userId="47691aa7-20d1-4d26-99bf-69d39bfd1603" providerId="ADAL" clId="{86D65350-D1BA-424C-8D2B-D59FDBF38D47}" dt="2019-10-31T11:15:49.674" v="400" actId="1076"/>
          <ac:spMkLst>
            <pc:docMk/>
            <pc:sldMk cId="3549542638" sldId="400"/>
            <ac:spMk id="2" creationId="{75D8AD56-B6A3-401B-8EFE-95B2D3C3EAA2}"/>
          </ac:spMkLst>
        </pc:spChg>
        <pc:spChg chg="add mod">
          <ac:chgData name="RJ Petersen" userId="47691aa7-20d1-4d26-99bf-69d39bfd1603" providerId="ADAL" clId="{86D65350-D1BA-424C-8D2B-D59FDBF38D47}" dt="2019-10-31T11:15:16.376" v="391" actId="1076"/>
          <ac:spMkLst>
            <pc:docMk/>
            <pc:sldMk cId="3549542638" sldId="400"/>
            <ac:spMk id="3" creationId="{89F0D791-A8A5-451E-B07D-D95103B2B40A}"/>
          </ac:spMkLst>
        </pc:spChg>
        <pc:spChg chg="mod">
          <ac:chgData name="RJ Petersen" userId="47691aa7-20d1-4d26-99bf-69d39bfd1603" providerId="ADAL" clId="{86D65350-D1BA-424C-8D2B-D59FDBF38D47}" dt="2019-10-31T11:13:57.866" v="338" actId="2711"/>
          <ac:spMkLst>
            <pc:docMk/>
            <pc:sldMk cId="3549542638" sldId="400"/>
            <ac:spMk id="12" creationId="{C9935F9D-3EE5-478F-A25D-C5C893129EA0}"/>
          </ac:spMkLst>
        </pc:spChg>
        <pc:spChg chg="mod">
          <ac:chgData name="RJ Petersen" userId="47691aa7-20d1-4d26-99bf-69d39bfd1603" providerId="ADAL" clId="{86D65350-D1BA-424C-8D2B-D59FDBF38D47}" dt="2019-10-31T11:16:00.013" v="403" actId="1076"/>
          <ac:spMkLst>
            <pc:docMk/>
            <pc:sldMk cId="3549542638" sldId="400"/>
            <ac:spMk id="13" creationId="{450B7C1F-E192-4C8B-BAEA-464AD2F90E14}"/>
          </ac:spMkLst>
        </pc:spChg>
        <pc:spChg chg="mod">
          <ac:chgData name="RJ Petersen" userId="47691aa7-20d1-4d26-99bf-69d39bfd1603" providerId="ADAL" clId="{86D65350-D1BA-424C-8D2B-D59FDBF38D47}" dt="2019-10-31T11:14:13.130" v="341" actId="122"/>
          <ac:spMkLst>
            <pc:docMk/>
            <pc:sldMk cId="3549542638" sldId="400"/>
            <ac:spMk id="14" creationId="{E29A1A35-255B-4FAC-A964-B0A52EFA72D9}"/>
          </ac:spMkLst>
        </pc:spChg>
        <pc:grpChg chg="mod topLvl">
          <ac:chgData name="RJ Petersen" userId="47691aa7-20d1-4d26-99bf-69d39bfd1603" providerId="ADAL" clId="{86D65350-D1BA-424C-8D2B-D59FDBF38D47}" dt="2019-10-31T17:14:54.636" v="4364" actId="1076"/>
          <ac:grpSpMkLst>
            <pc:docMk/>
            <pc:sldMk cId="3549542638" sldId="400"/>
            <ac:grpSpMk id="22" creationId="{4925619A-DB1D-4304-BAD7-C406B69F658A}"/>
          </ac:grpSpMkLst>
        </pc:grpChg>
        <pc:grpChg chg="del mod">
          <ac:chgData name="RJ Petersen" userId="47691aa7-20d1-4d26-99bf-69d39bfd1603" providerId="ADAL" clId="{86D65350-D1BA-424C-8D2B-D59FDBF38D47}" dt="2019-10-31T11:12:20.448" v="328" actId="478"/>
          <ac:grpSpMkLst>
            <pc:docMk/>
            <pc:sldMk cId="3549542638" sldId="400"/>
            <ac:grpSpMk id="23" creationId="{D5A415B8-668D-48BA-82B2-2560B5B9BCD8}"/>
          </ac:grpSpMkLst>
        </pc:grpChg>
        <pc:picChg chg="del topLvl">
          <ac:chgData name="RJ Petersen" userId="47691aa7-20d1-4d26-99bf-69d39bfd1603" providerId="ADAL" clId="{86D65350-D1BA-424C-8D2B-D59FDBF38D47}" dt="2019-10-31T11:12:20.448" v="328" actId="478"/>
          <ac:picMkLst>
            <pc:docMk/>
            <pc:sldMk cId="3549542638" sldId="400"/>
            <ac:picMk id="7" creationId="{9A8DC233-13B1-4398-B7EF-F8E0304348E8}"/>
          </ac:picMkLst>
        </pc:picChg>
        <pc:picChg chg="del">
          <ac:chgData name="RJ Petersen" userId="47691aa7-20d1-4d26-99bf-69d39bfd1603" providerId="ADAL" clId="{86D65350-D1BA-424C-8D2B-D59FDBF38D47}" dt="2019-10-31T11:09:27.485" v="277" actId="478"/>
          <ac:picMkLst>
            <pc:docMk/>
            <pc:sldMk cId="3549542638" sldId="400"/>
            <ac:picMk id="21" creationId="{93B54F55-69FF-4BE1-8400-A887575A30E7}"/>
          </ac:picMkLst>
        </pc:picChg>
        <pc:picChg chg="add mod">
          <ac:chgData name="RJ Petersen" userId="47691aa7-20d1-4d26-99bf-69d39bfd1603" providerId="ADAL" clId="{86D65350-D1BA-424C-8D2B-D59FDBF38D47}" dt="2019-10-31T11:15:45.334" v="399" actId="1076"/>
          <ac:picMkLst>
            <pc:docMk/>
            <pc:sldMk cId="3549542638" sldId="400"/>
            <ac:picMk id="25" creationId="{10538955-E4B4-4333-9494-1A8E4EC33DD8}"/>
          </ac:picMkLst>
        </pc:picChg>
        <pc:picChg chg="add mod">
          <ac:chgData name="RJ Petersen" userId="47691aa7-20d1-4d26-99bf-69d39bfd1603" providerId="ADAL" clId="{86D65350-D1BA-424C-8D2B-D59FDBF38D47}" dt="2019-10-31T11:16:04.658" v="404" actId="1076"/>
          <ac:picMkLst>
            <pc:docMk/>
            <pc:sldMk cId="3549542638" sldId="400"/>
            <ac:picMk id="1026" creationId="{A581D63F-6D42-481E-9E51-13556858041E}"/>
          </ac:picMkLst>
        </pc:picChg>
        <pc:cxnChg chg="del">
          <ac:chgData name="RJ Petersen" userId="47691aa7-20d1-4d26-99bf-69d39bfd1603" providerId="ADAL" clId="{86D65350-D1BA-424C-8D2B-D59FDBF38D47}" dt="2019-10-31T11:15:18.007" v="392" actId="478"/>
          <ac:cxnSpMkLst>
            <pc:docMk/>
            <pc:sldMk cId="3549542638" sldId="400"/>
            <ac:cxnSpMk id="24" creationId="{F79A90F7-D428-46D2-8B65-759656C98A59}"/>
          </ac:cxnSpMkLst>
        </pc:cxnChg>
      </pc:sldChg>
      <pc:sldChg chg="modSp add setBg">
        <pc:chgData name="RJ Petersen" userId="47691aa7-20d1-4d26-99bf-69d39bfd1603" providerId="ADAL" clId="{86D65350-D1BA-424C-8D2B-D59FDBF38D47}" dt="2019-10-31T13:38:23.149" v="1834" actId="20577"/>
        <pc:sldMkLst>
          <pc:docMk/>
          <pc:sldMk cId="970476035" sldId="478"/>
        </pc:sldMkLst>
        <pc:spChg chg="mod">
          <ac:chgData name="RJ Petersen" userId="47691aa7-20d1-4d26-99bf-69d39bfd1603" providerId="ADAL" clId="{86D65350-D1BA-424C-8D2B-D59FDBF38D47}" dt="2019-10-31T13:38:23.149" v="1834" actId="20577"/>
          <ac:spMkLst>
            <pc:docMk/>
            <pc:sldMk cId="970476035" sldId="478"/>
            <ac:spMk id="7" creationId="{2642274F-EFFD-44F8-9766-ADCA8309AF46}"/>
          </ac:spMkLst>
        </pc:spChg>
      </pc:sldChg>
      <pc:sldChg chg="add del">
        <pc:chgData name="RJ Petersen" userId="47691aa7-20d1-4d26-99bf-69d39bfd1603" providerId="ADAL" clId="{86D65350-D1BA-424C-8D2B-D59FDBF38D47}" dt="2019-10-31T11:39:36.950" v="922" actId="2696"/>
        <pc:sldMkLst>
          <pc:docMk/>
          <pc:sldMk cId="1157835257" sldId="479"/>
        </pc:sldMkLst>
      </pc:sldChg>
      <pc:sldChg chg="add del setBg">
        <pc:chgData name="RJ Petersen" userId="47691aa7-20d1-4d26-99bf-69d39bfd1603" providerId="ADAL" clId="{86D65350-D1BA-424C-8D2B-D59FDBF38D47}" dt="2019-10-31T11:09:29.176" v="279"/>
        <pc:sldMkLst>
          <pc:docMk/>
          <pc:sldMk cId="2933640455" sldId="479"/>
        </pc:sldMkLst>
      </pc:sldChg>
      <pc:sldChg chg="add del setBg">
        <pc:chgData name="RJ Petersen" userId="47691aa7-20d1-4d26-99bf-69d39bfd1603" providerId="ADAL" clId="{86D65350-D1BA-424C-8D2B-D59FDBF38D47}" dt="2019-10-31T11:09:29.176" v="279"/>
        <pc:sldMkLst>
          <pc:docMk/>
          <pc:sldMk cId="938889650" sldId="480"/>
        </pc:sldMkLst>
      </pc:sldChg>
      <pc:sldChg chg="addSp modSp add del mod setBg">
        <pc:chgData name="RJ Petersen" userId="47691aa7-20d1-4d26-99bf-69d39bfd1603" providerId="ADAL" clId="{86D65350-D1BA-424C-8D2B-D59FDBF38D47}" dt="2019-10-31T11:39:39.256" v="924" actId="2696"/>
        <pc:sldMkLst>
          <pc:docMk/>
          <pc:sldMk cId="2278126093" sldId="480"/>
        </pc:sldMkLst>
        <pc:spChg chg="mod">
          <ac:chgData name="RJ Petersen" userId="47691aa7-20d1-4d26-99bf-69d39bfd1603" providerId="ADAL" clId="{86D65350-D1BA-424C-8D2B-D59FDBF38D47}" dt="2019-10-31T11:39:30" v="921" actId="2711"/>
          <ac:spMkLst>
            <pc:docMk/>
            <pc:sldMk cId="2278126093" sldId="480"/>
            <ac:spMk id="2" creationId="{40EE9339-BB85-4B9A-896C-4CB46894EBBC}"/>
          </ac:spMkLst>
        </pc:spChg>
        <pc:spChg chg="mod">
          <ac:chgData name="RJ Petersen" userId="47691aa7-20d1-4d26-99bf-69d39bfd1603" providerId="ADAL" clId="{86D65350-D1BA-424C-8D2B-D59FDBF38D47}" dt="2019-10-31T11:39:22.999" v="920" actId="26606"/>
          <ac:spMkLst>
            <pc:docMk/>
            <pc:sldMk cId="2278126093" sldId="480"/>
            <ac:spMk id="3" creationId="{5B79ABFB-23CD-4601-9735-A64E533747CB}"/>
          </ac:spMkLst>
        </pc:spChg>
        <pc:spChg chg="add">
          <ac:chgData name="RJ Petersen" userId="47691aa7-20d1-4d26-99bf-69d39bfd1603" providerId="ADAL" clId="{86D65350-D1BA-424C-8D2B-D59FDBF38D47}" dt="2019-10-31T11:39:22.999" v="920" actId="26606"/>
          <ac:spMkLst>
            <pc:docMk/>
            <pc:sldMk cId="2278126093" sldId="480"/>
            <ac:spMk id="71" creationId="{E6C8E6EB-4C59-429B-97E4-72A058CFC4FB}"/>
          </ac:spMkLst>
        </pc:spChg>
        <pc:spChg chg="add">
          <ac:chgData name="RJ Petersen" userId="47691aa7-20d1-4d26-99bf-69d39bfd1603" providerId="ADAL" clId="{86D65350-D1BA-424C-8D2B-D59FDBF38D47}" dt="2019-10-31T11:39:22.999" v="920" actId="26606"/>
          <ac:spMkLst>
            <pc:docMk/>
            <pc:sldMk cId="2278126093" sldId="480"/>
            <ac:spMk id="73" creationId="{B5B90362-AFCC-46A9-B41C-A257A8C5B314}"/>
          </ac:spMkLst>
        </pc:spChg>
        <pc:spChg chg="add">
          <ac:chgData name="RJ Petersen" userId="47691aa7-20d1-4d26-99bf-69d39bfd1603" providerId="ADAL" clId="{86D65350-D1BA-424C-8D2B-D59FDBF38D47}" dt="2019-10-31T11:39:22.999" v="920" actId="26606"/>
          <ac:spMkLst>
            <pc:docMk/>
            <pc:sldMk cId="2278126093" sldId="480"/>
            <ac:spMk id="75" creationId="{F71EF7F1-38BA-471D-8CD4-2A9AE8E35527}"/>
          </ac:spMkLst>
        </pc:spChg>
        <pc:spChg chg="add">
          <ac:chgData name="RJ Petersen" userId="47691aa7-20d1-4d26-99bf-69d39bfd1603" providerId="ADAL" clId="{86D65350-D1BA-424C-8D2B-D59FDBF38D47}" dt="2019-10-31T11:39:22.999" v="920" actId="26606"/>
          <ac:spMkLst>
            <pc:docMk/>
            <pc:sldMk cId="2278126093" sldId="480"/>
            <ac:spMk id="77" creationId="{C0524398-BFB4-4C4A-8317-83B8729F9B26}"/>
          </ac:spMkLst>
        </pc:spChg>
        <pc:spChg chg="add">
          <ac:chgData name="RJ Petersen" userId="47691aa7-20d1-4d26-99bf-69d39bfd1603" providerId="ADAL" clId="{86D65350-D1BA-424C-8D2B-D59FDBF38D47}" dt="2019-10-31T11:39:22.999" v="920" actId="26606"/>
          <ac:spMkLst>
            <pc:docMk/>
            <pc:sldMk cId="2278126093" sldId="480"/>
            <ac:spMk id="79" creationId="{42D4960A-896E-4F6B-BF65-B4662AC9DEB6}"/>
          </ac:spMkLst>
        </pc:spChg>
        <pc:spChg chg="add">
          <ac:chgData name="RJ Petersen" userId="47691aa7-20d1-4d26-99bf-69d39bfd1603" providerId="ADAL" clId="{86D65350-D1BA-424C-8D2B-D59FDBF38D47}" dt="2019-10-31T11:39:22.999" v="920" actId="26606"/>
          <ac:spMkLst>
            <pc:docMk/>
            <pc:sldMk cId="2278126093" sldId="480"/>
            <ac:spMk id="81" creationId="{5684944A-8803-462C-84C5-4576C56A7758}"/>
          </ac:spMkLst>
        </pc:spChg>
        <pc:spChg chg="add">
          <ac:chgData name="RJ Petersen" userId="47691aa7-20d1-4d26-99bf-69d39bfd1603" providerId="ADAL" clId="{86D65350-D1BA-424C-8D2B-D59FDBF38D47}" dt="2019-10-31T11:39:22.999" v="920" actId="26606"/>
          <ac:spMkLst>
            <pc:docMk/>
            <pc:sldMk cId="2278126093" sldId="480"/>
            <ac:spMk id="83" creationId="{E07F3B49-8C20-42F5-831D-59306D05F667}"/>
          </ac:spMkLst>
        </pc:spChg>
        <pc:picChg chg="add mod ord">
          <ac:chgData name="RJ Petersen" userId="47691aa7-20d1-4d26-99bf-69d39bfd1603" providerId="ADAL" clId="{86D65350-D1BA-424C-8D2B-D59FDBF38D47}" dt="2019-10-31T11:39:22.999" v="920" actId="26606"/>
          <ac:picMkLst>
            <pc:docMk/>
            <pc:sldMk cId="2278126093" sldId="480"/>
            <ac:picMk id="2050" creationId="{ECBFA8A2-6361-40B6-AB69-C8AB5DE5A602}"/>
          </ac:picMkLst>
        </pc:picChg>
      </pc:sldChg>
      <pc:sldChg chg="add del setBg">
        <pc:chgData name="RJ Petersen" userId="47691aa7-20d1-4d26-99bf-69d39bfd1603" providerId="ADAL" clId="{86D65350-D1BA-424C-8D2B-D59FDBF38D47}" dt="2019-10-31T11:09:29.176" v="279"/>
        <pc:sldMkLst>
          <pc:docMk/>
          <pc:sldMk cId="1114531993" sldId="481"/>
        </pc:sldMkLst>
      </pc:sldChg>
      <pc:sldChg chg="delSp modSp add delAnim modAnim">
        <pc:chgData name="RJ Petersen" userId="47691aa7-20d1-4d26-99bf-69d39bfd1603" providerId="ADAL" clId="{86D65350-D1BA-424C-8D2B-D59FDBF38D47}" dt="2019-10-31T12:05:08.819" v="1642" actId="1076"/>
        <pc:sldMkLst>
          <pc:docMk/>
          <pc:sldMk cId="3088343283" sldId="481"/>
        </pc:sldMkLst>
        <pc:spChg chg="mod">
          <ac:chgData name="RJ Petersen" userId="47691aa7-20d1-4d26-99bf-69d39bfd1603" providerId="ADAL" clId="{86D65350-D1BA-424C-8D2B-D59FDBF38D47}" dt="2019-10-31T12:05:08.819" v="1642" actId="1076"/>
          <ac:spMkLst>
            <pc:docMk/>
            <pc:sldMk cId="3088343283" sldId="481"/>
            <ac:spMk id="15" creationId="{CA0FDD78-1917-460D-9EFE-20C14595AAAB}"/>
          </ac:spMkLst>
        </pc:spChg>
        <pc:cxnChg chg="del">
          <ac:chgData name="RJ Petersen" userId="47691aa7-20d1-4d26-99bf-69d39bfd1603" providerId="ADAL" clId="{86D65350-D1BA-424C-8D2B-D59FDBF38D47}" dt="2019-10-31T12:01:49.402" v="1575" actId="478"/>
          <ac:cxnSpMkLst>
            <pc:docMk/>
            <pc:sldMk cId="3088343283" sldId="481"/>
            <ac:cxnSpMk id="26" creationId="{7EA7F9BD-1AB8-4AEA-B95D-305CF26E891C}"/>
          </ac:cxnSpMkLst>
        </pc:cxnChg>
        <pc:cxnChg chg="del">
          <ac:chgData name="RJ Petersen" userId="47691aa7-20d1-4d26-99bf-69d39bfd1603" providerId="ADAL" clId="{86D65350-D1BA-424C-8D2B-D59FDBF38D47}" dt="2019-10-31T12:01:42.768" v="1572" actId="478"/>
          <ac:cxnSpMkLst>
            <pc:docMk/>
            <pc:sldMk cId="3088343283" sldId="481"/>
            <ac:cxnSpMk id="28" creationId="{3DF8539D-4A47-47CD-8117-BE15E6B8BCB1}"/>
          </ac:cxnSpMkLst>
        </pc:cxnChg>
        <pc:cxnChg chg="del">
          <ac:chgData name="RJ Petersen" userId="47691aa7-20d1-4d26-99bf-69d39bfd1603" providerId="ADAL" clId="{86D65350-D1BA-424C-8D2B-D59FDBF38D47}" dt="2019-10-31T12:02:48.667" v="1577" actId="478"/>
          <ac:cxnSpMkLst>
            <pc:docMk/>
            <pc:sldMk cId="3088343283" sldId="481"/>
            <ac:cxnSpMk id="30" creationId="{57F5FD9D-26BD-4B05-B998-A04BD00B9CA2}"/>
          </ac:cxnSpMkLst>
        </pc:cxnChg>
        <pc:cxnChg chg="del">
          <ac:chgData name="RJ Petersen" userId="47691aa7-20d1-4d26-99bf-69d39bfd1603" providerId="ADAL" clId="{86D65350-D1BA-424C-8D2B-D59FDBF38D47}" dt="2019-10-31T12:01:47.208" v="1574" actId="478"/>
          <ac:cxnSpMkLst>
            <pc:docMk/>
            <pc:sldMk cId="3088343283" sldId="481"/>
            <ac:cxnSpMk id="35" creationId="{3732B030-999A-4750-8631-85AFDC4D94EC}"/>
          </ac:cxnSpMkLst>
        </pc:cxnChg>
        <pc:cxnChg chg="del">
          <ac:chgData name="RJ Petersen" userId="47691aa7-20d1-4d26-99bf-69d39bfd1603" providerId="ADAL" clId="{86D65350-D1BA-424C-8D2B-D59FDBF38D47}" dt="2019-10-31T12:01:45.532" v="1573" actId="478"/>
          <ac:cxnSpMkLst>
            <pc:docMk/>
            <pc:sldMk cId="3088343283" sldId="481"/>
            <ac:cxnSpMk id="36" creationId="{C7E2CC30-3A0C-4B2A-B203-C2016AD6C5E9}"/>
          </ac:cxnSpMkLst>
        </pc:cxnChg>
      </pc:sldChg>
      <pc:sldChg chg="add del setBg">
        <pc:chgData name="RJ Petersen" userId="47691aa7-20d1-4d26-99bf-69d39bfd1603" providerId="ADAL" clId="{86D65350-D1BA-424C-8D2B-D59FDBF38D47}" dt="2019-10-31T11:09:29.176" v="279"/>
        <pc:sldMkLst>
          <pc:docMk/>
          <pc:sldMk cId="851810315" sldId="482"/>
        </pc:sldMkLst>
      </pc:sldChg>
      <pc:sldChg chg="addSp delSp modSp add addAnim delAnim modAnim">
        <pc:chgData name="RJ Petersen" userId="47691aa7-20d1-4d26-99bf-69d39bfd1603" providerId="ADAL" clId="{86D65350-D1BA-424C-8D2B-D59FDBF38D47}" dt="2019-10-31T12:06:28.138" v="1646"/>
        <pc:sldMkLst>
          <pc:docMk/>
          <pc:sldMk cId="993175319" sldId="482"/>
        </pc:sldMkLst>
        <pc:spChg chg="mod">
          <ac:chgData name="RJ Petersen" userId="47691aa7-20d1-4d26-99bf-69d39bfd1603" providerId="ADAL" clId="{86D65350-D1BA-424C-8D2B-D59FDBF38D47}" dt="2019-10-31T12:04:55.311" v="1640" actId="1076"/>
          <ac:spMkLst>
            <pc:docMk/>
            <pc:sldMk cId="993175319" sldId="482"/>
            <ac:spMk id="15" creationId="{CA0FDD78-1917-460D-9EFE-20C14595AAAB}"/>
          </ac:spMkLst>
        </pc:spChg>
        <pc:cxnChg chg="mod">
          <ac:chgData name="RJ Petersen" userId="47691aa7-20d1-4d26-99bf-69d39bfd1603" providerId="ADAL" clId="{86D65350-D1BA-424C-8D2B-D59FDBF38D47}" dt="2019-10-31T12:03:16.016" v="1598" actId="14100"/>
          <ac:cxnSpMkLst>
            <pc:docMk/>
            <pc:sldMk cId="993175319" sldId="482"/>
            <ac:cxnSpMk id="29" creationId="{8EFA73A6-D1D4-4F31-84F0-574C6CC5526E}"/>
          </ac:cxnSpMkLst>
        </pc:cxnChg>
        <pc:cxnChg chg="add mod">
          <ac:chgData name="RJ Petersen" userId="47691aa7-20d1-4d26-99bf-69d39bfd1603" providerId="ADAL" clId="{86D65350-D1BA-424C-8D2B-D59FDBF38D47}" dt="2019-10-31T12:03:42.117" v="1609" actId="14100"/>
          <ac:cxnSpMkLst>
            <pc:docMk/>
            <pc:sldMk cId="993175319" sldId="482"/>
            <ac:cxnSpMk id="32" creationId="{AA6C4C71-B073-4AAC-AF51-82E37A06AF2E}"/>
          </ac:cxnSpMkLst>
        </pc:cxnChg>
        <pc:cxnChg chg="mod">
          <ac:chgData name="RJ Petersen" userId="47691aa7-20d1-4d26-99bf-69d39bfd1603" providerId="ADAL" clId="{86D65350-D1BA-424C-8D2B-D59FDBF38D47}" dt="2019-10-31T12:03:20.289" v="1599" actId="1076"/>
          <ac:cxnSpMkLst>
            <pc:docMk/>
            <pc:sldMk cId="993175319" sldId="482"/>
            <ac:cxnSpMk id="34" creationId="{ABE50239-A56D-4709-8E32-BE08C09805C1}"/>
          </ac:cxnSpMkLst>
        </pc:cxnChg>
        <pc:cxnChg chg="del">
          <ac:chgData name="RJ Petersen" userId="47691aa7-20d1-4d26-99bf-69d39bfd1603" providerId="ADAL" clId="{86D65350-D1BA-424C-8D2B-D59FDBF38D47}" dt="2019-10-31T12:03:11.272" v="1596" actId="478"/>
          <ac:cxnSpMkLst>
            <pc:docMk/>
            <pc:sldMk cId="993175319" sldId="482"/>
            <ac:cxnSpMk id="37" creationId="{CCDE5489-1C4B-43B4-A7EA-958A5CA74D73}"/>
          </ac:cxnSpMkLst>
        </pc:cxnChg>
        <pc:cxnChg chg="del">
          <ac:chgData name="RJ Petersen" userId="47691aa7-20d1-4d26-99bf-69d39bfd1603" providerId="ADAL" clId="{86D65350-D1BA-424C-8D2B-D59FDBF38D47}" dt="2019-10-31T12:03:24.336" v="1602" actId="478"/>
          <ac:cxnSpMkLst>
            <pc:docMk/>
            <pc:sldMk cId="993175319" sldId="482"/>
            <ac:cxnSpMk id="44" creationId="{6851EED3-9B65-410E-B066-2C23F9B4976D}"/>
          </ac:cxnSpMkLst>
        </pc:cxnChg>
        <pc:cxnChg chg="del mod">
          <ac:chgData name="RJ Petersen" userId="47691aa7-20d1-4d26-99bf-69d39bfd1603" providerId="ADAL" clId="{86D65350-D1BA-424C-8D2B-D59FDBF38D47}" dt="2019-10-31T12:03:22.635" v="1601" actId="478"/>
          <ac:cxnSpMkLst>
            <pc:docMk/>
            <pc:sldMk cId="993175319" sldId="482"/>
            <ac:cxnSpMk id="45" creationId="{2C2A6A1D-9707-4E57-9F80-DDA3384EA0D0}"/>
          </ac:cxnSpMkLst>
        </pc:cxnChg>
        <pc:cxnChg chg="del">
          <ac:chgData name="RJ Petersen" userId="47691aa7-20d1-4d26-99bf-69d39bfd1603" providerId="ADAL" clId="{86D65350-D1BA-424C-8D2B-D59FDBF38D47}" dt="2019-10-31T12:03:21.936" v="1600" actId="478"/>
          <ac:cxnSpMkLst>
            <pc:docMk/>
            <pc:sldMk cId="993175319" sldId="482"/>
            <ac:cxnSpMk id="46" creationId="{51667B49-9ACF-4A6A-9243-1BF2ED4097EE}"/>
          </ac:cxnSpMkLst>
        </pc:cxnChg>
        <pc:cxnChg chg="add del mod">
          <ac:chgData name="RJ Petersen" userId="47691aa7-20d1-4d26-99bf-69d39bfd1603" providerId="ADAL" clId="{86D65350-D1BA-424C-8D2B-D59FDBF38D47}" dt="2019-10-31T12:03:34.159" v="1606" actId="14100"/>
          <ac:cxnSpMkLst>
            <pc:docMk/>
            <pc:sldMk cId="993175319" sldId="482"/>
            <ac:cxnSpMk id="52" creationId="{65EAA482-3DA5-421B-96EB-393D4BA42306}"/>
          </ac:cxnSpMkLst>
        </pc:cxnChg>
        <pc:cxnChg chg="del">
          <ac:chgData name="RJ Petersen" userId="47691aa7-20d1-4d26-99bf-69d39bfd1603" providerId="ADAL" clId="{86D65350-D1BA-424C-8D2B-D59FDBF38D47}" dt="2019-10-31T12:03:12.368" v="1597" actId="478"/>
          <ac:cxnSpMkLst>
            <pc:docMk/>
            <pc:sldMk cId="993175319" sldId="482"/>
            <ac:cxnSpMk id="53" creationId="{C355FB15-701F-44B3-BBF2-BC4CE97E47BA}"/>
          </ac:cxnSpMkLst>
        </pc:cxnChg>
      </pc:sldChg>
      <pc:sldChg chg="add del setBg">
        <pc:chgData name="RJ Petersen" userId="47691aa7-20d1-4d26-99bf-69d39bfd1603" providerId="ADAL" clId="{86D65350-D1BA-424C-8D2B-D59FDBF38D47}" dt="2019-10-31T11:09:29.176" v="279"/>
        <pc:sldMkLst>
          <pc:docMk/>
          <pc:sldMk cId="2965778969" sldId="483"/>
        </pc:sldMkLst>
      </pc:sldChg>
      <pc:sldChg chg="addSp delSp modSp add delAnim modAnim">
        <pc:chgData name="RJ Petersen" userId="47691aa7-20d1-4d26-99bf-69d39bfd1603" providerId="ADAL" clId="{86D65350-D1BA-424C-8D2B-D59FDBF38D47}" dt="2019-10-31T12:06:51.355" v="1649"/>
        <pc:sldMkLst>
          <pc:docMk/>
          <pc:sldMk cId="4252329611" sldId="483"/>
        </pc:sldMkLst>
        <pc:spChg chg="mod">
          <ac:chgData name="RJ Petersen" userId="47691aa7-20d1-4d26-99bf-69d39bfd1603" providerId="ADAL" clId="{86D65350-D1BA-424C-8D2B-D59FDBF38D47}" dt="2019-10-31T12:04:04.596" v="1623" actId="20577"/>
          <ac:spMkLst>
            <pc:docMk/>
            <pc:sldMk cId="4252329611" sldId="483"/>
            <ac:spMk id="15" creationId="{CA0FDD78-1917-460D-9EFE-20C14595AAAB}"/>
          </ac:spMkLst>
        </pc:spChg>
        <pc:cxnChg chg="add mod">
          <ac:chgData name="RJ Petersen" userId="47691aa7-20d1-4d26-99bf-69d39bfd1603" providerId="ADAL" clId="{86D65350-D1BA-424C-8D2B-D59FDBF38D47}" dt="2019-10-31T12:04:31.199" v="1631" actId="1076"/>
          <ac:cxnSpMkLst>
            <pc:docMk/>
            <pc:sldMk cId="4252329611" sldId="483"/>
            <ac:cxnSpMk id="27" creationId="{45D5DB3A-06AD-45D4-9C49-B79E74E484E0}"/>
          </ac:cxnSpMkLst>
        </pc:cxnChg>
        <pc:cxnChg chg="del">
          <ac:chgData name="RJ Petersen" userId="47691aa7-20d1-4d26-99bf-69d39bfd1603" providerId="ADAL" clId="{86D65350-D1BA-424C-8D2B-D59FDBF38D47}" dt="2019-10-31T12:04:19.145" v="1628" actId="478"/>
          <ac:cxnSpMkLst>
            <pc:docMk/>
            <pc:sldMk cId="4252329611" sldId="483"/>
            <ac:cxnSpMk id="29" creationId="{8EFA73A6-D1D4-4F31-84F0-574C6CC5526E}"/>
          </ac:cxnSpMkLst>
        </pc:cxnChg>
        <pc:cxnChg chg="mod">
          <ac:chgData name="RJ Petersen" userId="47691aa7-20d1-4d26-99bf-69d39bfd1603" providerId="ADAL" clId="{86D65350-D1BA-424C-8D2B-D59FDBF38D47}" dt="2019-10-31T12:04:08.670" v="1624" actId="14100"/>
          <ac:cxnSpMkLst>
            <pc:docMk/>
            <pc:sldMk cId="4252329611" sldId="483"/>
            <ac:cxnSpMk id="32" creationId="{AA6C4C71-B073-4AAC-AF51-82E37A06AF2E}"/>
          </ac:cxnSpMkLst>
        </pc:cxnChg>
        <pc:cxnChg chg="mod">
          <ac:chgData name="RJ Petersen" userId="47691aa7-20d1-4d26-99bf-69d39bfd1603" providerId="ADAL" clId="{86D65350-D1BA-424C-8D2B-D59FDBF38D47}" dt="2019-10-31T12:04:16.035" v="1627" actId="14100"/>
          <ac:cxnSpMkLst>
            <pc:docMk/>
            <pc:sldMk cId="4252329611" sldId="483"/>
            <ac:cxnSpMk id="34" creationId="{ABE50239-A56D-4709-8E32-BE08C09805C1}"/>
          </ac:cxnSpMkLst>
        </pc:cxnChg>
      </pc:sldChg>
      <pc:sldChg chg="delSp modSp add delAnim modAnim">
        <pc:chgData name="RJ Petersen" userId="47691aa7-20d1-4d26-99bf-69d39bfd1603" providerId="ADAL" clId="{86D65350-D1BA-424C-8D2B-D59FDBF38D47}" dt="2019-10-31T12:07:22.276" v="1657"/>
        <pc:sldMkLst>
          <pc:docMk/>
          <pc:sldMk cId="691466649" sldId="484"/>
        </pc:sldMkLst>
        <pc:spChg chg="mod">
          <ac:chgData name="RJ Petersen" userId="47691aa7-20d1-4d26-99bf-69d39bfd1603" providerId="ADAL" clId="{86D65350-D1BA-424C-8D2B-D59FDBF38D47}" dt="2019-10-31T12:04:46.554" v="1638" actId="1076"/>
          <ac:spMkLst>
            <pc:docMk/>
            <pc:sldMk cId="691466649" sldId="484"/>
            <ac:spMk id="15" creationId="{CA0FDD78-1917-460D-9EFE-20C14595AAAB}"/>
          </ac:spMkLst>
        </pc:spChg>
        <pc:cxnChg chg="del">
          <ac:chgData name="RJ Petersen" userId="47691aa7-20d1-4d26-99bf-69d39bfd1603" providerId="ADAL" clId="{86D65350-D1BA-424C-8D2B-D59FDBF38D47}" dt="2019-10-31T12:05:15.344" v="1643" actId="478"/>
          <ac:cxnSpMkLst>
            <pc:docMk/>
            <pc:sldMk cId="691466649" sldId="484"/>
            <ac:cxnSpMk id="27" creationId="{45D5DB3A-06AD-45D4-9C49-B79E74E484E0}"/>
          </ac:cxnSpMkLst>
        </pc:cxnChg>
        <pc:cxnChg chg="del mod">
          <ac:chgData name="RJ Petersen" userId="47691aa7-20d1-4d26-99bf-69d39bfd1603" providerId="ADAL" clId="{86D65350-D1BA-424C-8D2B-D59FDBF38D47}" dt="2019-10-31T12:05:17.612" v="1644" actId="478"/>
          <ac:cxnSpMkLst>
            <pc:docMk/>
            <pc:sldMk cId="691466649" sldId="484"/>
            <ac:cxnSpMk id="34" creationId="{ABE50239-A56D-4709-8E32-BE08C09805C1}"/>
          </ac:cxnSpMkLst>
        </pc:cxnChg>
      </pc:sldChg>
      <pc:sldChg chg="addSp delSp modSp add">
        <pc:chgData name="RJ Petersen" userId="47691aa7-20d1-4d26-99bf-69d39bfd1603" providerId="ADAL" clId="{86D65350-D1BA-424C-8D2B-D59FDBF38D47}" dt="2019-10-31T16:19:00.876" v="2641" actId="20577"/>
        <pc:sldMkLst>
          <pc:docMk/>
          <pc:sldMk cId="3510295207" sldId="485"/>
        </pc:sldMkLst>
        <pc:spChg chg="add mod">
          <ac:chgData name="RJ Petersen" userId="47691aa7-20d1-4d26-99bf-69d39bfd1603" providerId="ADAL" clId="{86D65350-D1BA-424C-8D2B-D59FDBF38D47}" dt="2019-10-31T16:19:00.876" v="2641" actId="20577"/>
          <ac:spMkLst>
            <pc:docMk/>
            <pc:sldMk cId="3510295207" sldId="485"/>
            <ac:spMk id="2" creationId="{B5E05AF6-98F3-47A7-A64D-4B2B89EC5ECF}"/>
          </ac:spMkLst>
        </pc:spChg>
        <pc:spChg chg="add mod">
          <ac:chgData name="RJ Petersen" userId="47691aa7-20d1-4d26-99bf-69d39bfd1603" providerId="ADAL" clId="{86D65350-D1BA-424C-8D2B-D59FDBF38D47}" dt="2019-10-31T16:18:35.182" v="2612" actId="255"/>
          <ac:spMkLst>
            <pc:docMk/>
            <pc:sldMk cId="3510295207" sldId="485"/>
            <ac:spMk id="3" creationId="{097F7BF6-8B1C-4ABF-975F-5DEA1EB2BB6B}"/>
          </ac:spMkLst>
        </pc:spChg>
        <pc:spChg chg="add del">
          <ac:chgData name="RJ Petersen" userId="47691aa7-20d1-4d26-99bf-69d39bfd1603" providerId="ADAL" clId="{86D65350-D1BA-424C-8D2B-D59FDBF38D47}" dt="2019-10-31T16:17:56.768" v="2605"/>
          <ac:spMkLst>
            <pc:docMk/>
            <pc:sldMk cId="3510295207" sldId="485"/>
            <ac:spMk id="4" creationId="{63CC02A4-691F-4852-9BD3-06B05BA6B873}"/>
          </ac:spMkLst>
        </pc:spChg>
        <pc:picChg chg="add mod">
          <ac:chgData name="RJ Petersen" userId="47691aa7-20d1-4d26-99bf-69d39bfd1603" providerId="ADAL" clId="{86D65350-D1BA-424C-8D2B-D59FDBF38D47}" dt="2019-10-31T16:18:21.265" v="2610"/>
          <ac:picMkLst>
            <pc:docMk/>
            <pc:sldMk cId="3510295207" sldId="485"/>
            <ac:picMk id="5" creationId="{FDA17DD3-93FA-4442-AE34-CA2C97B7DD2D}"/>
          </ac:picMkLst>
        </pc:picChg>
      </pc:sldChg>
      <pc:sldChg chg="modSp add">
        <pc:chgData name="RJ Petersen" userId="47691aa7-20d1-4d26-99bf-69d39bfd1603" providerId="ADAL" clId="{86D65350-D1BA-424C-8D2B-D59FDBF38D47}" dt="2019-10-31T16:24:52.307" v="2801" actId="20577"/>
        <pc:sldMkLst>
          <pc:docMk/>
          <pc:sldMk cId="3277686861" sldId="486"/>
        </pc:sldMkLst>
        <pc:spChg chg="mod">
          <ac:chgData name="RJ Petersen" userId="47691aa7-20d1-4d26-99bf-69d39bfd1603" providerId="ADAL" clId="{86D65350-D1BA-424C-8D2B-D59FDBF38D47}" dt="2019-10-31T16:24:52.307" v="2801" actId="20577"/>
          <ac:spMkLst>
            <pc:docMk/>
            <pc:sldMk cId="3277686861" sldId="486"/>
            <ac:spMk id="6" creationId="{52EFD463-4C04-4DD4-B588-F777DFEFD107}"/>
          </ac:spMkLst>
        </pc:spChg>
      </pc:sldChg>
      <pc:sldChg chg="add del">
        <pc:chgData name="RJ Petersen" userId="47691aa7-20d1-4d26-99bf-69d39bfd1603" providerId="ADAL" clId="{86D65350-D1BA-424C-8D2B-D59FDBF38D47}" dt="2019-10-31T16:25:03.576" v="2805"/>
        <pc:sldMkLst>
          <pc:docMk/>
          <pc:sldMk cId="98043855" sldId="487"/>
        </pc:sldMkLst>
      </pc:sldChg>
      <pc:sldChg chg="delSp modSp add del ord setBg delDesignElem">
        <pc:chgData name="RJ Petersen" userId="47691aa7-20d1-4d26-99bf-69d39bfd1603" providerId="ADAL" clId="{86D65350-D1BA-424C-8D2B-D59FDBF38D47}" dt="2019-10-31T16:31:12.538" v="2966" actId="2696"/>
        <pc:sldMkLst>
          <pc:docMk/>
          <pc:sldMk cId="1860848500" sldId="487"/>
        </pc:sldMkLst>
        <pc:spChg chg="mod">
          <ac:chgData name="RJ Petersen" userId="47691aa7-20d1-4d26-99bf-69d39bfd1603" providerId="ADAL" clId="{86D65350-D1BA-424C-8D2B-D59FDBF38D47}" dt="2019-10-31T16:27:38.761" v="2926" actId="1076"/>
          <ac:spMkLst>
            <pc:docMk/>
            <pc:sldMk cId="1860848500" sldId="487"/>
            <ac:spMk id="4" creationId="{0D25057E-68F4-452C-8BC0-063E0A39ED11}"/>
          </ac:spMkLst>
        </pc:spChg>
        <pc:spChg chg="del">
          <ac:chgData name="RJ Petersen" userId="47691aa7-20d1-4d26-99bf-69d39bfd1603" providerId="ADAL" clId="{86D65350-D1BA-424C-8D2B-D59FDBF38D47}" dt="2019-10-31T16:27:34.935" v="2925"/>
          <ac:spMkLst>
            <pc:docMk/>
            <pc:sldMk cId="1860848500" sldId="487"/>
            <ac:spMk id="26" creationId="{DD651B61-325E-4E73-8445-38B0DE8AAAB6}"/>
          </ac:spMkLst>
        </pc:spChg>
        <pc:spChg chg="del">
          <ac:chgData name="RJ Petersen" userId="47691aa7-20d1-4d26-99bf-69d39bfd1603" providerId="ADAL" clId="{86D65350-D1BA-424C-8D2B-D59FDBF38D47}" dt="2019-10-31T16:27:34.935" v="2925"/>
          <ac:spMkLst>
            <pc:docMk/>
            <pc:sldMk cId="1860848500" sldId="487"/>
            <ac:spMk id="28" creationId="{B42E5253-D3AC-4AC2-B766-8B34F13C2F5E}"/>
          </ac:spMkLst>
        </pc:spChg>
        <pc:spChg chg="del">
          <ac:chgData name="RJ Petersen" userId="47691aa7-20d1-4d26-99bf-69d39bfd1603" providerId="ADAL" clId="{86D65350-D1BA-424C-8D2B-D59FDBF38D47}" dt="2019-10-31T16:27:34.935" v="2925"/>
          <ac:spMkLst>
            <pc:docMk/>
            <pc:sldMk cId="1860848500" sldId="487"/>
            <ac:spMk id="30" creationId="{10AE8D57-436A-4073-9A75-15BB5949F8B4}"/>
          </ac:spMkLst>
        </pc:spChg>
        <pc:spChg chg="del">
          <ac:chgData name="RJ Petersen" userId="47691aa7-20d1-4d26-99bf-69d39bfd1603" providerId="ADAL" clId="{86D65350-D1BA-424C-8D2B-D59FDBF38D47}" dt="2019-10-31T16:27:34.935" v="2925"/>
          <ac:spMkLst>
            <pc:docMk/>
            <pc:sldMk cId="1860848500" sldId="487"/>
            <ac:spMk id="32" creationId="{E2852671-8EB6-4EAF-8AF8-65CF3FD66456}"/>
          </ac:spMkLst>
        </pc:spChg>
        <pc:spChg chg="del">
          <ac:chgData name="RJ Petersen" userId="47691aa7-20d1-4d26-99bf-69d39bfd1603" providerId="ADAL" clId="{86D65350-D1BA-424C-8D2B-D59FDBF38D47}" dt="2019-10-31T16:27:34.935" v="2925"/>
          <ac:spMkLst>
            <pc:docMk/>
            <pc:sldMk cId="1860848500" sldId="487"/>
            <ac:spMk id="34" creationId="{26B4480E-B7FF-4481-890E-043A69AE6FE2}"/>
          </ac:spMkLst>
        </pc:spChg>
        <pc:grpChg chg="del">
          <ac:chgData name="RJ Petersen" userId="47691aa7-20d1-4d26-99bf-69d39bfd1603" providerId="ADAL" clId="{86D65350-D1BA-424C-8D2B-D59FDBF38D47}" dt="2019-10-31T16:27:34.935" v="2925"/>
          <ac:grpSpMkLst>
            <pc:docMk/>
            <pc:sldMk cId="1860848500" sldId="487"/>
            <ac:grpSpMk id="36" creationId="{79394E1F-0B5F-497D-B2A6-8383A2A54834}"/>
          </ac:grpSpMkLst>
        </pc:grpChg>
        <pc:picChg chg="mod">
          <ac:chgData name="RJ Petersen" userId="47691aa7-20d1-4d26-99bf-69d39bfd1603" providerId="ADAL" clId="{86D65350-D1BA-424C-8D2B-D59FDBF38D47}" dt="2019-10-31T16:30:56.135" v="2963" actId="1076"/>
          <ac:picMkLst>
            <pc:docMk/>
            <pc:sldMk cId="1860848500" sldId="487"/>
            <ac:picMk id="3" creationId="{73D958F3-825D-4D60-B6EB-98C7D039C52C}"/>
          </ac:picMkLst>
        </pc:picChg>
      </pc:sldChg>
      <pc:sldChg chg="addSp delSp add del setBg delDesignElem">
        <pc:chgData name="RJ Petersen" userId="47691aa7-20d1-4d26-99bf-69d39bfd1603" providerId="ADAL" clId="{86D65350-D1BA-424C-8D2B-D59FDBF38D47}" dt="2019-10-31T16:27:54.753" v="2930"/>
        <pc:sldMkLst>
          <pc:docMk/>
          <pc:sldMk cId="746634167" sldId="488"/>
        </pc:sldMkLst>
        <pc:spChg chg="add del">
          <ac:chgData name="RJ Petersen" userId="47691aa7-20d1-4d26-99bf-69d39bfd1603" providerId="ADAL" clId="{86D65350-D1BA-424C-8D2B-D59FDBF38D47}" dt="2019-10-31T16:27:54.753" v="2930"/>
          <ac:spMkLst>
            <pc:docMk/>
            <pc:sldMk cId="746634167" sldId="488"/>
            <ac:spMk id="7" creationId="{DCF4EB5C-ED25-4675-8255-2F5B12CFFCF0}"/>
          </ac:spMkLst>
        </pc:spChg>
        <pc:spChg chg="add del">
          <ac:chgData name="RJ Petersen" userId="47691aa7-20d1-4d26-99bf-69d39bfd1603" providerId="ADAL" clId="{86D65350-D1BA-424C-8D2B-D59FDBF38D47}" dt="2019-10-31T16:27:54.753" v="2930"/>
          <ac:spMkLst>
            <pc:docMk/>
            <pc:sldMk cId="746634167" sldId="488"/>
            <ac:spMk id="9" creationId="{9514EC6E-A557-42A2-BCDC-3ABFFC5E564D}"/>
          </ac:spMkLst>
        </pc:spChg>
        <pc:spChg chg="add del">
          <ac:chgData name="RJ Petersen" userId="47691aa7-20d1-4d26-99bf-69d39bfd1603" providerId="ADAL" clId="{86D65350-D1BA-424C-8D2B-D59FDBF38D47}" dt="2019-10-31T16:27:54.753" v="2930"/>
          <ac:spMkLst>
            <pc:docMk/>
            <pc:sldMk cId="746634167" sldId="488"/>
            <ac:spMk id="11" creationId="{905482C9-EB42-4BFE-95BF-7FD661F07657}"/>
          </ac:spMkLst>
        </pc:spChg>
        <pc:spChg chg="add del">
          <ac:chgData name="RJ Petersen" userId="47691aa7-20d1-4d26-99bf-69d39bfd1603" providerId="ADAL" clId="{86D65350-D1BA-424C-8D2B-D59FDBF38D47}" dt="2019-10-31T16:27:54.753" v="2930"/>
          <ac:spMkLst>
            <pc:docMk/>
            <pc:sldMk cId="746634167" sldId="488"/>
            <ac:spMk id="13" creationId="{7539E646-A625-4A26-86ED-BD90EDD329F7}"/>
          </ac:spMkLst>
        </pc:spChg>
        <pc:spChg chg="add del">
          <ac:chgData name="RJ Petersen" userId="47691aa7-20d1-4d26-99bf-69d39bfd1603" providerId="ADAL" clId="{86D65350-D1BA-424C-8D2B-D59FDBF38D47}" dt="2019-10-31T16:27:54.753" v="2930"/>
          <ac:spMkLst>
            <pc:docMk/>
            <pc:sldMk cId="746634167" sldId="488"/>
            <ac:spMk id="15" creationId="{39171204-6A50-40E1-B631-84CEDFC9396A}"/>
          </ac:spMkLst>
        </pc:spChg>
        <pc:spChg chg="add del">
          <ac:chgData name="RJ Petersen" userId="47691aa7-20d1-4d26-99bf-69d39bfd1603" providerId="ADAL" clId="{86D65350-D1BA-424C-8D2B-D59FDBF38D47}" dt="2019-10-31T16:27:54.753" v="2930"/>
          <ac:spMkLst>
            <pc:docMk/>
            <pc:sldMk cId="746634167" sldId="488"/>
            <ac:spMk id="17" creationId="{06C973F6-5187-412F-AACC-6E3FF8A6A12C}"/>
          </ac:spMkLst>
        </pc:spChg>
        <pc:spChg chg="add del">
          <ac:chgData name="RJ Petersen" userId="47691aa7-20d1-4d26-99bf-69d39bfd1603" providerId="ADAL" clId="{86D65350-D1BA-424C-8D2B-D59FDBF38D47}" dt="2019-10-31T16:27:54.753" v="2930"/>
          <ac:spMkLst>
            <pc:docMk/>
            <pc:sldMk cId="746634167" sldId="488"/>
            <ac:spMk id="19" creationId="{D11AE14F-1B7E-41E6-B579-2F71D135036C}"/>
          </ac:spMkLst>
        </pc:spChg>
        <pc:spChg chg="add del">
          <ac:chgData name="RJ Petersen" userId="47691aa7-20d1-4d26-99bf-69d39bfd1603" providerId="ADAL" clId="{86D65350-D1BA-424C-8D2B-D59FDBF38D47}" dt="2019-10-31T16:27:54.753" v="2930"/>
          <ac:spMkLst>
            <pc:docMk/>
            <pc:sldMk cId="746634167" sldId="488"/>
            <ac:spMk id="21" creationId="{752BB805-F7B7-4B80-A1C5-385D4DAF74D0}"/>
          </ac:spMkLst>
        </pc:spChg>
      </pc:sldChg>
      <pc:sldChg chg="addSp delSp modSp add mod ord modAnim setClrOvrMap">
        <pc:chgData name="RJ Petersen" userId="47691aa7-20d1-4d26-99bf-69d39bfd1603" providerId="ADAL" clId="{86D65350-D1BA-424C-8D2B-D59FDBF38D47}" dt="2019-10-31T16:42:03.802" v="3384" actId="1035"/>
        <pc:sldMkLst>
          <pc:docMk/>
          <pc:sldMk cId="3038944917" sldId="488"/>
        </pc:sldMkLst>
        <pc:spChg chg="mod ord">
          <ac:chgData name="RJ Petersen" userId="47691aa7-20d1-4d26-99bf-69d39bfd1603" providerId="ADAL" clId="{86D65350-D1BA-424C-8D2B-D59FDBF38D47}" dt="2019-10-31T16:41:59.451" v="3363" actId="2711"/>
          <ac:spMkLst>
            <pc:docMk/>
            <pc:sldMk cId="3038944917" sldId="488"/>
            <ac:spMk id="2" creationId="{4115D6FB-C3D0-4CFF-8A63-F48ABCFE2274}"/>
          </ac:spMkLst>
        </pc:spChg>
        <pc:spChg chg="del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7" creationId="{DCF4EB5C-ED25-4675-8255-2F5B12CFFCF0}"/>
          </ac:spMkLst>
        </pc:spChg>
        <pc:spChg chg="del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9" creationId="{9514EC6E-A557-42A2-BCDC-3ABFFC5E564D}"/>
          </ac:spMkLst>
        </pc:spChg>
        <pc:spChg chg="del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11" creationId="{905482C9-EB42-4BFE-95BF-7FD661F07657}"/>
          </ac:spMkLst>
        </pc:spChg>
        <pc:spChg chg="add del">
          <ac:chgData name="RJ Petersen" userId="47691aa7-20d1-4d26-99bf-69d39bfd1603" providerId="ADAL" clId="{86D65350-D1BA-424C-8D2B-D59FDBF38D47}" dt="2019-10-31T16:41:39.037" v="3360"/>
          <ac:spMkLst>
            <pc:docMk/>
            <pc:sldMk cId="3038944917" sldId="488"/>
            <ac:spMk id="12" creationId="{294A5CD4-FEC7-4E13-97A3-775896059A0A}"/>
          </ac:spMkLst>
        </pc:spChg>
        <pc:spChg chg="del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13" creationId="{7539E646-A625-4A26-86ED-BD90EDD329F7}"/>
          </ac:spMkLst>
        </pc:spChg>
        <pc:spChg chg="add del">
          <ac:chgData name="RJ Petersen" userId="47691aa7-20d1-4d26-99bf-69d39bfd1603" providerId="ADAL" clId="{86D65350-D1BA-424C-8D2B-D59FDBF38D47}" dt="2019-10-31T16:41:39.037" v="3360"/>
          <ac:spMkLst>
            <pc:docMk/>
            <pc:sldMk cId="3038944917" sldId="488"/>
            <ac:spMk id="14" creationId="{3FD5F66D-B95D-4DF8-A8D6-3D4733432242}"/>
          </ac:spMkLst>
        </pc:spChg>
        <pc:spChg chg="del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15" creationId="{39171204-6A50-40E1-B631-84CEDFC9396A}"/>
          </ac:spMkLst>
        </pc:spChg>
        <pc:spChg chg="del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17" creationId="{06C973F6-5187-412F-AACC-6E3FF8A6A12C}"/>
          </ac:spMkLst>
        </pc:spChg>
        <pc:spChg chg="del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19" creationId="{D11AE14F-1B7E-41E6-B579-2F71D135036C}"/>
          </ac:spMkLst>
        </pc:spChg>
        <pc:spChg chg="del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21" creationId="{752BB805-F7B7-4B80-A1C5-385D4DAF74D0}"/>
          </ac:spMkLst>
        </pc:spChg>
        <pc:spChg chg="add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71" creationId="{E6C8E6EB-4C59-429B-97E4-72A058CFC4FB}"/>
          </ac:spMkLst>
        </pc:spChg>
        <pc:spChg chg="add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73" creationId="{B5B90362-AFCC-46A9-B41C-A257A8C5B314}"/>
          </ac:spMkLst>
        </pc:spChg>
        <pc:spChg chg="add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75" creationId="{F71EF7F1-38BA-471D-8CD4-2A9AE8E35527}"/>
          </ac:spMkLst>
        </pc:spChg>
        <pc:spChg chg="add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77" creationId="{C0524398-BFB4-4C4A-8317-83B8729F9B26}"/>
          </ac:spMkLst>
        </pc:spChg>
        <pc:spChg chg="add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79" creationId="{C1FA8F66-3B85-411D-A2A6-A50DF3026D9A}"/>
          </ac:spMkLst>
        </pc:spChg>
        <pc:spChg chg="add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81" creationId="{4179E790-E691-4202-B7FA-62924FC8D195}"/>
          </ac:spMkLst>
        </pc:spChg>
        <pc:spChg chg="add">
          <ac:chgData name="RJ Petersen" userId="47691aa7-20d1-4d26-99bf-69d39bfd1603" providerId="ADAL" clId="{86D65350-D1BA-424C-8D2B-D59FDBF38D47}" dt="2019-10-31T16:41:52.005" v="3362" actId="26606"/>
          <ac:spMkLst>
            <pc:docMk/>
            <pc:sldMk cId="3038944917" sldId="488"/>
            <ac:spMk id="83" creationId="{065EE0A0-4DA6-4AA2-A475-14DB03C55AFA}"/>
          </ac:spMkLst>
        </pc:spChg>
        <pc:picChg chg="add mod">
          <ac:chgData name="RJ Petersen" userId="47691aa7-20d1-4d26-99bf-69d39bfd1603" providerId="ADAL" clId="{86D65350-D1BA-424C-8D2B-D59FDBF38D47}" dt="2019-10-31T16:42:03.802" v="3384" actId="1035"/>
          <ac:picMkLst>
            <pc:docMk/>
            <pc:sldMk cId="3038944917" sldId="488"/>
            <ac:picMk id="3074" creationId="{F932E409-E1AC-4B10-901C-128F2444B6E4}"/>
          </ac:picMkLst>
        </pc:picChg>
      </pc:sldChg>
      <pc:sldChg chg="add del ord">
        <pc:chgData name="RJ Petersen" userId="47691aa7-20d1-4d26-99bf-69d39bfd1603" providerId="ADAL" clId="{86D65350-D1BA-424C-8D2B-D59FDBF38D47}" dt="2019-10-31T16:31:21.690" v="2969" actId="2696"/>
        <pc:sldMkLst>
          <pc:docMk/>
          <pc:sldMk cId="3319129217" sldId="489"/>
        </pc:sldMkLst>
      </pc:sldChg>
      <pc:sldChg chg="modSp add ord">
        <pc:chgData name="RJ Petersen" userId="47691aa7-20d1-4d26-99bf-69d39bfd1603" providerId="ADAL" clId="{86D65350-D1BA-424C-8D2B-D59FDBF38D47}" dt="2019-10-31T16:42:59.778" v="3385" actId="1440"/>
        <pc:sldMkLst>
          <pc:docMk/>
          <pc:sldMk cId="1692670506" sldId="490"/>
        </pc:sldMkLst>
        <pc:spChg chg="mod">
          <ac:chgData name="RJ Petersen" userId="47691aa7-20d1-4d26-99bf-69d39bfd1603" providerId="ADAL" clId="{86D65350-D1BA-424C-8D2B-D59FDBF38D47}" dt="2019-10-31T16:40:55.919" v="3358" actId="20577"/>
          <ac:spMkLst>
            <pc:docMk/>
            <pc:sldMk cId="1692670506" sldId="490"/>
            <ac:spMk id="2" creationId="{E5197141-00D3-40C4-9F66-3092F2DDD264}"/>
          </ac:spMkLst>
        </pc:spChg>
        <pc:spChg chg="mod">
          <ac:chgData name="RJ Petersen" userId="47691aa7-20d1-4d26-99bf-69d39bfd1603" providerId="ADAL" clId="{86D65350-D1BA-424C-8D2B-D59FDBF38D47}" dt="2019-10-31T16:31:28.473" v="2970" actId="1076"/>
          <ac:spMkLst>
            <pc:docMk/>
            <pc:sldMk cId="1692670506" sldId="490"/>
            <ac:spMk id="4" creationId="{0D25057E-68F4-452C-8BC0-063E0A39ED11}"/>
          </ac:spMkLst>
        </pc:spChg>
        <pc:picChg chg="mod">
          <ac:chgData name="RJ Petersen" userId="47691aa7-20d1-4d26-99bf-69d39bfd1603" providerId="ADAL" clId="{86D65350-D1BA-424C-8D2B-D59FDBF38D47}" dt="2019-10-31T16:42:59.778" v="3385" actId="1440"/>
          <ac:picMkLst>
            <pc:docMk/>
            <pc:sldMk cId="1692670506" sldId="490"/>
            <ac:picMk id="3" creationId="{73D958F3-825D-4D60-B6EB-98C7D039C52C}"/>
          </ac:picMkLst>
        </pc:picChg>
      </pc:sldChg>
      <pc:sldChg chg="modSp add ord">
        <pc:chgData name="RJ Petersen" userId="47691aa7-20d1-4d26-99bf-69d39bfd1603" providerId="ADAL" clId="{86D65350-D1BA-424C-8D2B-D59FDBF38D47}" dt="2019-10-31T16:43:37.841" v="3389" actId="1440"/>
        <pc:sldMkLst>
          <pc:docMk/>
          <pc:sldMk cId="138241769" sldId="491"/>
        </pc:sldMkLst>
        <pc:spChg chg="mod">
          <ac:chgData name="RJ Petersen" userId="47691aa7-20d1-4d26-99bf-69d39bfd1603" providerId="ADAL" clId="{86D65350-D1BA-424C-8D2B-D59FDBF38D47}" dt="2019-10-31T16:40:37.428" v="3336" actId="20577"/>
          <ac:spMkLst>
            <pc:docMk/>
            <pc:sldMk cId="138241769" sldId="491"/>
            <ac:spMk id="2" creationId="{E5197141-00D3-40C4-9F66-3092F2DDD264}"/>
          </ac:spMkLst>
        </pc:spChg>
        <pc:spChg chg="mod">
          <ac:chgData name="RJ Petersen" userId="47691aa7-20d1-4d26-99bf-69d39bfd1603" providerId="ADAL" clId="{86D65350-D1BA-424C-8D2B-D59FDBF38D47}" dt="2019-10-31T16:40:32.725" v="3315" actId="1076"/>
          <ac:spMkLst>
            <pc:docMk/>
            <pc:sldMk cId="138241769" sldId="491"/>
            <ac:spMk id="4" creationId="{0D25057E-68F4-452C-8BC0-063E0A39ED11}"/>
          </ac:spMkLst>
        </pc:spChg>
        <pc:picChg chg="mod">
          <ac:chgData name="RJ Petersen" userId="47691aa7-20d1-4d26-99bf-69d39bfd1603" providerId="ADAL" clId="{86D65350-D1BA-424C-8D2B-D59FDBF38D47}" dt="2019-10-31T16:43:37.841" v="3389" actId="1440"/>
          <ac:picMkLst>
            <pc:docMk/>
            <pc:sldMk cId="138241769" sldId="491"/>
            <ac:picMk id="3" creationId="{73D958F3-825D-4D60-B6EB-98C7D039C52C}"/>
          </ac:picMkLst>
        </pc:picChg>
      </pc:sldChg>
      <pc:sldChg chg="addSp delSp modSp add modAnim">
        <pc:chgData name="RJ Petersen" userId="47691aa7-20d1-4d26-99bf-69d39bfd1603" providerId="ADAL" clId="{86D65350-D1BA-424C-8D2B-D59FDBF38D47}" dt="2019-10-31T16:43:33.195" v="3388" actId="1440"/>
        <pc:sldMkLst>
          <pc:docMk/>
          <pc:sldMk cId="1593414364" sldId="492"/>
        </pc:sldMkLst>
        <pc:spChg chg="mod">
          <ac:chgData name="RJ Petersen" userId="47691aa7-20d1-4d26-99bf-69d39bfd1603" providerId="ADAL" clId="{86D65350-D1BA-424C-8D2B-D59FDBF38D47}" dt="2019-10-31T16:37:35.304" v="3265" actId="20577"/>
          <ac:spMkLst>
            <pc:docMk/>
            <pc:sldMk cId="1593414364" sldId="492"/>
            <ac:spMk id="4" creationId="{C7A192DD-98FA-4804-BD5C-5D1FED862155}"/>
          </ac:spMkLst>
        </pc:spChg>
        <pc:spChg chg="add mod">
          <ac:chgData name="RJ Petersen" userId="47691aa7-20d1-4d26-99bf-69d39bfd1603" providerId="ADAL" clId="{86D65350-D1BA-424C-8D2B-D59FDBF38D47}" dt="2019-10-31T16:39:50.271" v="3302" actId="14100"/>
          <ac:spMkLst>
            <pc:docMk/>
            <pc:sldMk cId="1593414364" sldId="492"/>
            <ac:spMk id="5" creationId="{888BB17B-2E90-4555-8767-4A2BD444093A}"/>
          </ac:spMkLst>
        </pc:spChg>
        <pc:spChg chg="add mod">
          <ac:chgData name="RJ Petersen" userId="47691aa7-20d1-4d26-99bf-69d39bfd1603" providerId="ADAL" clId="{86D65350-D1BA-424C-8D2B-D59FDBF38D47}" dt="2019-10-31T16:39:46.866" v="3301" actId="14100"/>
          <ac:spMkLst>
            <pc:docMk/>
            <pc:sldMk cId="1593414364" sldId="492"/>
            <ac:spMk id="6" creationId="{2429F0D9-FB1C-4B70-BEFE-386F7C50E076}"/>
          </ac:spMkLst>
        </pc:spChg>
        <pc:spChg chg="add mod">
          <ac:chgData name="RJ Petersen" userId="47691aa7-20d1-4d26-99bf-69d39bfd1603" providerId="ADAL" clId="{86D65350-D1BA-424C-8D2B-D59FDBF38D47}" dt="2019-10-31T16:40:20.767" v="3313" actId="14100"/>
          <ac:spMkLst>
            <pc:docMk/>
            <pc:sldMk cId="1593414364" sldId="492"/>
            <ac:spMk id="7" creationId="{8CA38D40-315B-418E-9160-4F56CF6AB9BC}"/>
          </ac:spMkLst>
        </pc:spChg>
        <pc:spChg chg="add mod">
          <ac:chgData name="RJ Petersen" userId="47691aa7-20d1-4d26-99bf-69d39bfd1603" providerId="ADAL" clId="{86D65350-D1BA-424C-8D2B-D59FDBF38D47}" dt="2019-10-31T16:40:23.518" v="3314" actId="1076"/>
          <ac:spMkLst>
            <pc:docMk/>
            <pc:sldMk cId="1593414364" sldId="492"/>
            <ac:spMk id="8" creationId="{362EA405-F4C9-4072-8AF9-80FC1A30B7D5}"/>
          </ac:spMkLst>
        </pc:spChg>
        <pc:picChg chg="mod">
          <ac:chgData name="RJ Petersen" userId="47691aa7-20d1-4d26-99bf-69d39bfd1603" providerId="ADAL" clId="{86D65350-D1BA-424C-8D2B-D59FDBF38D47}" dt="2019-10-31T16:43:33.195" v="3388" actId="1440"/>
          <ac:picMkLst>
            <pc:docMk/>
            <pc:sldMk cId="1593414364" sldId="492"/>
            <ac:picMk id="2" creationId="{AB4C3986-70DD-4C16-A1A5-18DBB72FC80C}"/>
          </ac:picMkLst>
        </pc:picChg>
        <pc:picChg chg="del">
          <ac:chgData name="RJ Petersen" userId="47691aa7-20d1-4d26-99bf-69d39bfd1603" providerId="ADAL" clId="{86D65350-D1BA-424C-8D2B-D59FDBF38D47}" dt="2019-10-31T16:35:58.451" v="3205" actId="478"/>
          <ac:picMkLst>
            <pc:docMk/>
            <pc:sldMk cId="1593414364" sldId="492"/>
            <ac:picMk id="3" creationId="{7A47F2C6-5EFA-472A-B5E4-5F4455AD41D7}"/>
          </ac:picMkLst>
        </pc:picChg>
      </pc:sldChg>
      <pc:sldChg chg="add ord">
        <pc:chgData name="RJ Petersen" userId="47691aa7-20d1-4d26-99bf-69d39bfd1603" providerId="ADAL" clId="{86D65350-D1BA-424C-8D2B-D59FDBF38D47}" dt="2019-10-31T17:20:38.851" v="4403"/>
        <pc:sldMkLst>
          <pc:docMk/>
          <pc:sldMk cId="1931986669" sldId="493"/>
        </pc:sldMkLst>
      </pc:sldChg>
      <pc:sldChg chg="add">
        <pc:chgData name="RJ Petersen" userId="47691aa7-20d1-4d26-99bf-69d39bfd1603" providerId="ADAL" clId="{86D65350-D1BA-424C-8D2B-D59FDBF38D47}" dt="2019-10-31T16:46:17.683" v="3417"/>
        <pc:sldMkLst>
          <pc:docMk/>
          <pc:sldMk cId="2353395608" sldId="494"/>
        </pc:sldMkLst>
      </pc:sldChg>
      <pc:sldChg chg="add">
        <pc:chgData name="RJ Petersen" userId="47691aa7-20d1-4d26-99bf-69d39bfd1603" providerId="ADAL" clId="{86D65350-D1BA-424C-8D2B-D59FDBF38D47}" dt="2019-10-31T16:46:55.578" v="3419"/>
        <pc:sldMkLst>
          <pc:docMk/>
          <pc:sldMk cId="1579428319" sldId="495"/>
        </pc:sldMkLst>
      </pc:sldChg>
      <pc:sldChg chg="delSp add delAnim">
        <pc:chgData name="RJ Petersen" userId="47691aa7-20d1-4d26-99bf-69d39bfd1603" providerId="ADAL" clId="{86D65350-D1BA-424C-8D2B-D59FDBF38D47}" dt="2019-10-31T16:47:04.945" v="3421" actId="478"/>
        <pc:sldMkLst>
          <pc:docMk/>
          <pc:sldMk cId="3299683599" sldId="496"/>
        </pc:sldMkLst>
        <pc:spChg chg="del">
          <ac:chgData name="RJ Petersen" userId="47691aa7-20d1-4d26-99bf-69d39bfd1603" providerId="ADAL" clId="{86D65350-D1BA-424C-8D2B-D59FDBF38D47}" dt="2019-10-31T16:47:04.945" v="3421" actId="478"/>
          <ac:spMkLst>
            <pc:docMk/>
            <pc:sldMk cId="3299683599" sldId="496"/>
            <ac:spMk id="4" creationId="{CF840924-C480-44E8-B5FC-A0E3394DDD61}"/>
          </ac:spMkLst>
        </pc:spChg>
      </pc:sldChg>
      <pc:sldChg chg="addSp delSp modSp add">
        <pc:chgData name="RJ Petersen" userId="47691aa7-20d1-4d26-99bf-69d39bfd1603" providerId="ADAL" clId="{86D65350-D1BA-424C-8D2B-D59FDBF38D47}" dt="2019-10-31T16:54:02.751" v="3649" actId="478"/>
        <pc:sldMkLst>
          <pc:docMk/>
          <pc:sldMk cId="3413821496" sldId="497"/>
        </pc:sldMkLst>
        <pc:spChg chg="del">
          <ac:chgData name="RJ Petersen" userId="47691aa7-20d1-4d26-99bf-69d39bfd1603" providerId="ADAL" clId="{86D65350-D1BA-424C-8D2B-D59FDBF38D47}" dt="2019-10-31T16:54:02.751" v="3649" actId="478"/>
          <ac:spMkLst>
            <pc:docMk/>
            <pc:sldMk cId="3413821496" sldId="497"/>
            <ac:spMk id="2" creationId="{4F106853-73B2-4F37-9317-4502F085A2F0}"/>
          </ac:spMkLst>
        </pc:spChg>
        <pc:spChg chg="mod">
          <ac:chgData name="RJ Petersen" userId="47691aa7-20d1-4d26-99bf-69d39bfd1603" providerId="ADAL" clId="{86D65350-D1BA-424C-8D2B-D59FDBF38D47}" dt="2019-10-31T16:52:18.070" v="3589" actId="14100"/>
          <ac:spMkLst>
            <pc:docMk/>
            <pc:sldMk cId="3413821496" sldId="497"/>
            <ac:spMk id="4" creationId="{2E95BC26-77FC-47A6-AA87-727DA215B2E8}"/>
          </ac:spMkLst>
        </pc:spChg>
        <pc:spChg chg="mod">
          <ac:chgData name="RJ Petersen" userId="47691aa7-20d1-4d26-99bf-69d39bfd1603" providerId="ADAL" clId="{86D65350-D1BA-424C-8D2B-D59FDBF38D47}" dt="2019-10-31T16:52:22.425" v="3590" actId="1076"/>
          <ac:spMkLst>
            <pc:docMk/>
            <pc:sldMk cId="3413821496" sldId="497"/>
            <ac:spMk id="5" creationId="{07AD63BC-B1BF-4364-9297-A4CD49F1A2A3}"/>
          </ac:spMkLst>
        </pc:spChg>
        <pc:spChg chg="add">
          <ac:chgData name="RJ Petersen" userId="47691aa7-20d1-4d26-99bf-69d39bfd1603" providerId="ADAL" clId="{86D65350-D1BA-424C-8D2B-D59FDBF38D47}" dt="2019-10-31T16:53:00.379" v="3620"/>
          <ac:spMkLst>
            <pc:docMk/>
            <pc:sldMk cId="3413821496" sldId="497"/>
            <ac:spMk id="6" creationId="{3B4C1C85-4637-4DFB-8DAD-C32BCB34B938}"/>
          </ac:spMkLst>
        </pc:spChg>
      </pc:sldChg>
      <pc:sldChg chg="addSp delSp modSp add">
        <pc:chgData name="RJ Petersen" userId="47691aa7-20d1-4d26-99bf-69d39bfd1603" providerId="ADAL" clId="{86D65350-D1BA-424C-8D2B-D59FDBF38D47}" dt="2019-10-31T16:54:00.157" v="3648" actId="478"/>
        <pc:sldMkLst>
          <pc:docMk/>
          <pc:sldMk cId="2444595239" sldId="498"/>
        </pc:sldMkLst>
        <pc:spChg chg="del">
          <ac:chgData name="RJ Petersen" userId="47691aa7-20d1-4d26-99bf-69d39bfd1603" providerId="ADAL" clId="{86D65350-D1BA-424C-8D2B-D59FDBF38D47}" dt="2019-10-31T16:54:00.157" v="3648" actId="478"/>
          <ac:spMkLst>
            <pc:docMk/>
            <pc:sldMk cId="2444595239" sldId="498"/>
            <ac:spMk id="2" creationId="{4F106853-73B2-4F37-9317-4502F085A2F0}"/>
          </ac:spMkLst>
        </pc:spChg>
        <pc:spChg chg="mod">
          <ac:chgData name="RJ Petersen" userId="47691aa7-20d1-4d26-99bf-69d39bfd1603" providerId="ADAL" clId="{86D65350-D1BA-424C-8D2B-D59FDBF38D47}" dt="2019-10-31T16:53:53.499" v="3647" actId="14100"/>
          <ac:spMkLst>
            <pc:docMk/>
            <pc:sldMk cId="2444595239" sldId="498"/>
            <ac:spMk id="4" creationId="{2E95BC26-77FC-47A6-AA87-727DA215B2E8}"/>
          </ac:spMkLst>
        </pc:spChg>
        <pc:spChg chg="mod">
          <ac:chgData name="RJ Petersen" userId="47691aa7-20d1-4d26-99bf-69d39bfd1603" providerId="ADAL" clId="{86D65350-D1BA-424C-8D2B-D59FDBF38D47}" dt="2019-10-31T16:53:37.206" v="3642" actId="20577"/>
          <ac:spMkLst>
            <pc:docMk/>
            <pc:sldMk cId="2444595239" sldId="498"/>
            <ac:spMk id="5" creationId="{07AD63BC-B1BF-4364-9297-A4CD49F1A2A3}"/>
          </ac:spMkLst>
        </pc:spChg>
        <pc:spChg chg="add">
          <ac:chgData name="RJ Petersen" userId="47691aa7-20d1-4d26-99bf-69d39bfd1603" providerId="ADAL" clId="{86D65350-D1BA-424C-8D2B-D59FDBF38D47}" dt="2019-10-31T16:53:15.455" v="3621"/>
          <ac:spMkLst>
            <pc:docMk/>
            <pc:sldMk cId="2444595239" sldId="498"/>
            <ac:spMk id="6" creationId="{6CECE07B-6893-4319-B3D7-8DA51774A8D8}"/>
          </ac:spMkLst>
        </pc:spChg>
      </pc:sldChg>
      <pc:sldChg chg="modSp add">
        <pc:chgData name="RJ Petersen" userId="47691aa7-20d1-4d26-99bf-69d39bfd1603" providerId="ADAL" clId="{86D65350-D1BA-424C-8D2B-D59FDBF38D47}" dt="2019-10-31T16:54:39.821" v="3670" actId="20577"/>
        <pc:sldMkLst>
          <pc:docMk/>
          <pc:sldMk cId="1430040430" sldId="499"/>
        </pc:sldMkLst>
        <pc:spChg chg="mod">
          <ac:chgData name="RJ Petersen" userId="47691aa7-20d1-4d26-99bf-69d39bfd1603" providerId="ADAL" clId="{86D65350-D1BA-424C-8D2B-D59FDBF38D47}" dt="2019-10-31T16:54:38.654" v="3669" actId="14100"/>
          <ac:spMkLst>
            <pc:docMk/>
            <pc:sldMk cId="1430040430" sldId="499"/>
            <ac:spMk id="4" creationId="{2E95BC26-77FC-47A6-AA87-727DA215B2E8}"/>
          </ac:spMkLst>
        </pc:spChg>
        <pc:spChg chg="mod">
          <ac:chgData name="RJ Petersen" userId="47691aa7-20d1-4d26-99bf-69d39bfd1603" providerId="ADAL" clId="{86D65350-D1BA-424C-8D2B-D59FDBF38D47}" dt="2019-10-31T16:54:39.821" v="3670" actId="20577"/>
          <ac:spMkLst>
            <pc:docMk/>
            <pc:sldMk cId="1430040430" sldId="499"/>
            <ac:spMk id="5" creationId="{07AD63BC-B1BF-4364-9297-A4CD49F1A2A3}"/>
          </ac:spMkLst>
        </pc:spChg>
      </pc:sldChg>
      <pc:sldChg chg="addSp modSp add modAnim">
        <pc:chgData name="RJ Petersen" userId="47691aa7-20d1-4d26-99bf-69d39bfd1603" providerId="ADAL" clId="{86D65350-D1BA-424C-8D2B-D59FDBF38D47}" dt="2019-10-31T17:26:24.498" v="4424" actId="1076"/>
        <pc:sldMkLst>
          <pc:docMk/>
          <pc:sldMk cId="1548383193" sldId="500"/>
        </pc:sldMkLst>
        <pc:spChg chg="add">
          <ac:chgData name="RJ Petersen" userId="47691aa7-20d1-4d26-99bf-69d39bfd1603" providerId="ADAL" clId="{86D65350-D1BA-424C-8D2B-D59FDBF38D47}" dt="2019-10-31T17:07:45.080" v="4033"/>
          <ac:spMkLst>
            <pc:docMk/>
            <pc:sldMk cId="1548383193" sldId="500"/>
            <ac:spMk id="3" creationId="{5508FEF2-AE51-4613-893C-77C1BD6DCDBF}"/>
          </ac:spMkLst>
        </pc:spChg>
        <pc:spChg chg="add mod">
          <ac:chgData name="RJ Petersen" userId="47691aa7-20d1-4d26-99bf-69d39bfd1603" providerId="ADAL" clId="{86D65350-D1BA-424C-8D2B-D59FDBF38D47}" dt="2019-10-31T17:26:24.498" v="4424" actId="1076"/>
          <ac:spMkLst>
            <pc:docMk/>
            <pc:sldMk cId="1548383193" sldId="500"/>
            <ac:spMk id="4" creationId="{BA2EBAE0-CFF1-47C9-87BB-E9D184097504}"/>
          </ac:spMkLst>
        </pc:spChg>
        <pc:spChg chg="add mod">
          <ac:chgData name="RJ Petersen" userId="47691aa7-20d1-4d26-99bf-69d39bfd1603" providerId="ADAL" clId="{86D65350-D1BA-424C-8D2B-D59FDBF38D47}" dt="2019-10-31T17:26:21.720" v="4423" actId="1076"/>
          <ac:spMkLst>
            <pc:docMk/>
            <pc:sldMk cId="1548383193" sldId="500"/>
            <ac:spMk id="5" creationId="{FF86FFF8-FE6F-451E-91DF-6633A728FD73}"/>
          </ac:spMkLst>
        </pc:spChg>
        <pc:picChg chg="add">
          <ac:chgData name="RJ Petersen" userId="47691aa7-20d1-4d26-99bf-69d39bfd1603" providerId="ADAL" clId="{86D65350-D1BA-424C-8D2B-D59FDBF38D47}" dt="2019-10-31T17:07:39.858" v="4032"/>
          <ac:picMkLst>
            <pc:docMk/>
            <pc:sldMk cId="1548383193" sldId="500"/>
            <ac:picMk id="2" creationId="{BFDDE960-1CA6-4F6D-9B28-227AE5C679B0}"/>
          </ac:picMkLst>
        </pc:picChg>
      </pc:sldChg>
      <pc:sldChg chg="addSp modSp add modAnim">
        <pc:chgData name="RJ Petersen" userId="47691aa7-20d1-4d26-99bf-69d39bfd1603" providerId="ADAL" clId="{86D65350-D1BA-424C-8D2B-D59FDBF38D47}" dt="2019-10-31T17:26:31.365" v="4425" actId="1076"/>
        <pc:sldMkLst>
          <pc:docMk/>
          <pc:sldMk cId="3475134067" sldId="501"/>
        </pc:sldMkLst>
        <pc:spChg chg="add mod">
          <ac:chgData name="RJ Petersen" userId="47691aa7-20d1-4d26-99bf-69d39bfd1603" providerId="ADAL" clId="{86D65350-D1BA-424C-8D2B-D59FDBF38D47}" dt="2019-10-31T17:09:45.475" v="4078" actId="20577"/>
          <ac:spMkLst>
            <pc:docMk/>
            <pc:sldMk cId="3475134067" sldId="501"/>
            <ac:spMk id="3" creationId="{8F5CDA62-AB66-42DB-B0AF-3E15F9A49F94}"/>
          </ac:spMkLst>
        </pc:spChg>
        <pc:spChg chg="add mod">
          <ac:chgData name="RJ Petersen" userId="47691aa7-20d1-4d26-99bf-69d39bfd1603" providerId="ADAL" clId="{86D65350-D1BA-424C-8D2B-D59FDBF38D47}" dt="2019-10-31T17:09:21.642" v="4047" actId="1036"/>
          <ac:spMkLst>
            <pc:docMk/>
            <pc:sldMk cId="3475134067" sldId="501"/>
            <ac:spMk id="4" creationId="{1C720E16-2A54-4352-82ED-5A51FE4647EC}"/>
          </ac:spMkLst>
        </pc:spChg>
        <pc:spChg chg="add mod">
          <ac:chgData name="RJ Petersen" userId="47691aa7-20d1-4d26-99bf-69d39bfd1603" providerId="ADAL" clId="{86D65350-D1BA-424C-8D2B-D59FDBF38D47}" dt="2019-10-31T17:09:33.929" v="4064" actId="20577"/>
          <ac:spMkLst>
            <pc:docMk/>
            <pc:sldMk cId="3475134067" sldId="501"/>
            <ac:spMk id="5" creationId="{9D48B557-E6C5-4E45-8807-FEF0BE0B919D}"/>
          </ac:spMkLst>
        </pc:spChg>
        <pc:spChg chg="add mod">
          <ac:chgData name="RJ Petersen" userId="47691aa7-20d1-4d26-99bf-69d39bfd1603" providerId="ADAL" clId="{86D65350-D1BA-424C-8D2B-D59FDBF38D47}" dt="2019-10-31T17:26:31.365" v="4425" actId="1076"/>
          <ac:spMkLst>
            <pc:docMk/>
            <pc:sldMk cId="3475134067" sldId="501"/>
            <ac:spMk id="6" creationId="{CA7B6736-CAB9-483E-B982-8F4AB1CDCCD6}"/>
          </ac:spMkLst>
        </pc:spChg>
        <pc:picChg chg="add">
          <ac:chgData name="RJ Petersen" userId="47691aa7-20d1-4d26-99bf-69d39bfd1603" providerId="ADAL" clId="{86D65350-D1BA-424C-8D2B-D59FDBF38D47}" dt="2019-10-31T17:08:17.453" v="4036"/>
          <ac:picMkLst>
            <pc:docMk/>
            <pc:sldMk cId="3475134067" sldId="501"/>
            <ac:picMk id="2" creationId="{793BA376-05DA-4D10-956E-8EAD7492947E}"/>
          </ac:picMkLst>
        </pc:picChg>
      </pc:sldChg>
      <pc:sldChg chg="addSp delSp modSp add modAnim">
        <pc:chgData name="RJ Petersen" userId="47691aa7-20d1-4d26-99bf-69d39bfd1603" providerId="ADAL" clId="{86D65350-D1BA-424C-8D2B-D59FDBF38D47}" dt="2019-10-31T17:11:08.483" v="4134"/>
        <pc:sldMkLst>
          <pc:docMk/>
          <pc:sldMk cId="2477873568" sldId="502"/>
        </pc:sldMkLst>
        <pc:spChg chg="add del">
          <ac:chgData name="RJ Petersen" userId="47691aa7-20d1-4d26-99bf-69d39bfd1603" providerId="ADAL" clId="{86D65350-D1BA-424C-8D2B-D59FDBF38D47}" dt="2019-10-31T17:10:16.183" v="4127"/>
          <ac:spMkLst>
            <pc:docMk/>
            <pc:sldMk cId="2477873568" sldId="502"/>
            <ac:spMk id="3" creationId="{40234577-6F18-48EA-B35C-E58E90C0D5F1}"/>
          </ac:spMkLst>
        </pc:spChg>
        <pc:spChg chg="add mod">
          <ac:chgData name="RJ Petersen" userId="47691aa7-20d1-4d26-99bf-69d39bfd1603" providerId="ADAL" clId="{86D65350-D1BA-424C-8D2B-D59FDBF38D47}" dt="2019-10-31T17:10:42.451" v="4130" actId="14100"/>
          <ac:spMkLst>
            <pc:docMk/>
            <pc:sldMk cId="2477873568" sldId="502"/>
            <ac:spMk id="4" creationId="{2B23E778-3F92-451F-A2EA-72B0B5BCE44B}"/>
          </ac:spMkLst>
        </pc:spChg>
        <pc:spChg chg="add mod">
          <ac:chgData name="RJ Petersen" userId="47691aa7-20d1-4d26-99bf-69d39bfd1603" providerId="ADAL" clId="{86D65350-D1BA-424C-8D2B-D59FDBF38D47}" dt="2019-10-31T17:10:52.074" v="4133" actId="14100"/>
          <ac:spMkLst>
            <pc:docMk/>
            <pc:sldMk cId="2477873568" sldId="502"/>
            <ac:spMk id="5" creationId="{C7E89ED9-8A84-4FFC-BE87-C8C618CD6A88}"/>
          </ac:spMkLst>
        </pc:spChg>
        <pc:picChg chg="add">
          <ac:chgData name="RJ Petersen" userId="47691aa7-20d1-4d26-99bf-69d39bfd1603" providerId="ADAL" clId="{86D65350-D1BA-424C-8D2B-D59FDBF38D47}" dt="2019-10-31T17:08:51.714" v="4038"/>
          <ac:picMkLst>
            <pc:docMk/>
            <pc:sldMk cId="2477873568" sldId="502"/>
            <ac:picMk id="2" creationId="{618F9267-A5A0-416A-8EB2-7EBBF30A6ED3}"/>
          </ac:picMkLst>
        </pc:picChg>
      </pc:sldChg>
      <pc:sldChg chg="addSp delSp modSp add mod setBg">
        <pc:chgData name="RJ Petersen" userId="47691aa7-20d1-4d26-99bf-69d39bfd1603" providerId="ADAL" clId="{86D65350-D1BA-424C-8D2B-D59FDBF38D47}" dt="2019-10-31T17:14:05.239" v="4333" actId="14100"/>
        <pc:sldMkLst>
          <pc:docMk/>
          <pc:sldMk cId="3362306535" sldId="503"/>
        </pc:sldMkLst>
        <pc:spChg chg="mod">
          <ac:chgData name="RJ Petersen" userId="47691aa7-20d1-4d26-99bf-69d39bfd1603" providerId="ADAL" clId="{86D65350-D1BA-424C-8D2B-D59FDBF38D47}" dt="2019-10-31T17:13:58.040" v="4331" actId="2711"/>
          <ac:spMkLst>
            <pc:docMk/>
            <pc:sldMk cId="3362306535" sldId="503"/>
            <ac:spMk id="2" creationId="{D77F3158-D101-431F-BC65-4E2F6D7BC735}"/>
          </ac:spMkLst>
        </pc:spChg>
        <pc:spChg chg="mod">
          <ac:chgData name="RJ Petersen" userId="47691aa7-20d1-4d26-99bf-69d39bfd1603" providerId="ADAL" clId="{86D65350-D1BA-424C-8D2B-D59FDBF38D47}" dt="2019-10-31T17:14:05.239" v="4333" actId="14100"/>
          <ac:spMkLst>
            <pc:docMk/>
            <pc:sldMk cId="3362306535" sldId="503"/>
            <ac:spMk id="3" creationId="{608DFEDE-16B0-494A-805C-741BDEC382FE}"/>
          </ac:spMkLst>
        </pc:spChg>
        <pc:spChg chg="del">
          <ac:chgData name="RJ Petersen" userId="47691aa7-20d1-4d26-99bf-69d39bfd1603" providerId="ADAL" clId="{86D65350-D1BA-424C-8D2B-D59FDBF38D47}" dt="2019-10-31T17:12:49.763" v="4217"/>
          <ac:spMkLst>
            <pc:docMk/>
            <pc:sldMk cId="3362306535" sldId="503"/>
            <ac:spMk id="4" creationId="{7A7F4699-1439-4A1D-8395-BFD8E89B1BFA}"/>
          </ac:spMkLst>
        </pc:spChg>
        <pc:spChg chg="add">
          <ac:chgData name="RJ Petersen" userId="47691aa7-20d1-4d26-99bf-69d39bfd1603" providerId="ADAL" clId="{86D65350-D1BA-424C-8D2B-D59FDBF38D47}" dt="2019-10-31T17:13:14.441" v="4229" actId="26606"/>
          <ac:spMkLst>
            <pc:docMk/>
            <pc:sldMk cId="3362306535" sldId="503"/>
            <ac:spMk id="11" creationId="{E6C8E6EB-4C59-429B-97E4-72A058CFC4FB}"/>
          </ac:spMkLst>
        </pc:spChg>
        <pc:spChg chg="add">
          <ac:chgData name="RJ Petersen" userId="47691aa7-20d1-4d26-99bf-69d39bfd1603" providerId="ADAL" clId="{86D65350-D1BA-424C-8D2B-D59FDBF38D47}" dt="2019-10-31T17:13:14.441" v="4229" actId="26606"/>
          <ac:spMkLst>
            <pc:docMk/>
            <pc:sldMk cId="3362306535" sldId="503"/>
            <ac:spMk id="13" creationId="{B5B90362-AFCC-46A9-B41C-A257A8C5B314}"/>
          </ac:spMkLst>
        </pc:spChg>
        <pc:spChg chg="add">
          <ac:chgData name="RJ Petersen" userId="47691aa7-20d1-4d26-99bf-69d39bfd1603" providerId="ADAL" clId="{86D65350-D1BA-424C-8D2B-D59FDBF38D47}" dt="2019-10-31T17:13:14.441" v="4229" actId="26606"/>
          <ac:spMkLst>
            <pc:docMk/>
            <pc:sldMk cId="3362306535" sldId="503"/>
            <ac:spMk id="15" creationId="{F71EF7F1-38BA-471D-8CD4-2A9AE8E35527}"/>
          </ac:spMkLst>
        </pc:spChg>
        <pc:spChg chg="add">
          <ac:chgData name="RJ Petersen" userId="47691aa7-20d1-4d26-99bf-69d39bfd1603" providerId="ADAL" clId="{86D65350-D1BA-424C-8D2B-D59FDBF38D47}" dt="2019-10-31T17:13:14.441" v="4229" actId="26606"/>
          <ac:spMkLst>
            <pc:docMk/>
            <pc:sldMk cId="3362306535" sldId="503"/>
            <ac:spMk id="17" creationId="{3CED7894-4F62-4A6C-8DB5-DB5BE08E9C03}"/>
          </ac:spMkLst>
        </pc:spChg>
        <pc:spChg chg="add">
          <ac:chgData name="RJ Petersen" userId="47691aa7-20d1-4d26-99bf-69d39bfd1603" providerId="ADAL" clId="{86D65350-D1BA-424C-8D2B-D59FDBF38D47}" dt="2019-10-31T17:13:14.441" v="4229" actId="26606"/>
          <ac:spMkLst>
            <pc:docMk/>
            <pc:sldMk cId="3362306535" sldId="503"/>
            <ac:spMk id="19" creationId="{E536F3B4-50F6-4C52-8F76-4EB1214719DC}"/>
          </ac:spMkLst>
        </pc:spChg>
        <pc:picChg chg="add del mod">
          <ac:chgData name="RJ Petersen" userId="47691aa7-20d1-4d26-99bf-69d39bfd1603" providerId="ADAL" clId="{86D65350-D1BA-424C-8D2B-D59FDBF38D47}" dt="2019-10-31T17:12:48.297" v="4216" actId="478"/>
          <ac:picMkLst>
            <pc:docMk/>
            <pc:sldMk cId="3362306535" sldId="503"/>
            <ac:picMk id="5" creationId="{3503A4E9-2D7D-4825-905D-6FBC3B79CFC0}"/>
          </ac:picMkLst>
        </pc:picChg>
        <pc:picChg chg="add mod">
          <ac:chgData name="RJ Petersen" userId="47691aa7-20d1-4d26-99bf-69d39bfd1603" providerId="ADAL" clId="{86D65350-D1BA-424C-8D2B-D59FDBF38D47}" dt="2019-10-31T17:13:14.441" v="4229" actId="26606"/>
          <ac:picMkLst>
            <pc:docMk/>
            <pc:sldMk cId="3362306535" sldId="503"/>
            <ac:picMk id="6" creationId="{E2923B0A-D03E-4C55-8527-8824573678E8}"/>
          </ac:picMkLst>
        </pc:picChg>
      </pc:sldChg>
      <pc:sldChg chg="addSp add ord">
        <pc:chgData name="RJ Petersen" userId="47691aa7-20d1-4d26-99bf-69d39bfd1603" providerId="ADAL" clId="{86D65350-D1BA-424C-8D2B-D59FDBF38D47}" dt="2019-10-31T17:20:32.829" v="4402"/>
        <pc:sldMkLst>
          <pc:docMk/>
          <pc:sldMk cId="371190603" sldId="504"/>
        </pc:sldMkLst>
        <pc:spChg chg="add">
          <ac:chgData name="RJ Petersen" userId="47691aa7-20d1-4d26-99bf-69d39bfd1603" providerId="ADAL" clId="{86D65350-D1BA-424C-8D2B-D59FDBF38D47}" dt="2019-10-31T17:20:26.543" v="4401"/>
          <ac:spMkLst>
            <pc:docMk/>
            <pc:sldMk cId="371190603" sldId="504"/>
            <ac:spMk id="3" creationId="{97A58383-366C-4E5E-97C7-A76AC61D324E}"/>
          </ac:spMkLst>
        </pc:spChg>
        <pc:picChg chg="add">
          <ac:chgData name="RJ Petersen" userId="47691aa7-20d1-4d26-99bf-69d39bfd1603" providerId="ADAL" clId="{86D65350-D1BA-424C-8D2B-D59FDBF38D47}" dt="2019-10-31T17:20:17.601" v="4399"/>
          <ac:picMkLst>
            <pc:docMk/>
            <pc:sldMk cId="371190603" sldId="504"/>
            <ac:picMk id="2" creationId="{2224C1A0-9E0C-4C70-BAC8-DA085F5B66CB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sv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5.svg"/><Relationship Id="rId1" Type="http://schemas.openxmlformats.org/officeDocument/2006/relationships/image" Target="../media/image17.png"/><Relationship Id="rId6" Type="http://schemas.openxmlformats.org/officeDocument/2006/relationships/image" Target="../media/image27.svg"/><Relationship Id="rId5" Type="http://schemas.openxmlformats.org/officeDocument/2006/relationships/image" Target="../media/image21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20728-17EE-4B45-A052-57D3F76D9933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9641E89-F751-454E-9C40-A29914FF44AC}">
      <dgm:prSet custT="1"/>
      <dgm:spPr/>
      <dgm:t>
        <a:bodyPr/>
        <a:lstStyle/>
        <a:p>
          <a:pPr>
            <a:defRPr cap="all"/>
          </a:pPr>
          <a:r>
            <a:rPr lang="en-US" sz="2000" dirty="0">
              <a:latin typeface="Francois One" panose="02000503040000020004" pitchFamily="2" charset="0"/>
            </a:rPr>
            <a:t>Add a level of sophistication to your security in RFMS?</a:t>
          </a:r>
        </a:p>
      </dgm:t>
    </dgm:pt>
    <dgm:pt modelId="{83F15655-A5AE-441C-9EF1-4D6544DC7CD8}" type="parTrans" cxnId="{B820919F-51F6-44AE-BCB3-6F146F392596}">
      <dgm:prSet/>
      <dgm:spPr/>
      <dgm:t>
        <a:bodyPr/>
        <a:lstStyle/>
        <a:p>
          <a:endParaRPr lang="en-US" sz="2800"/>
        </a:p>
      </dgm:t>
    </dgm:pt>
    <dgm:pt modelId="{69B5E98A-162E-4009-883A-42A1C61C8E10}" type="sibTrans" cxnId="{B820919F-51F6-44AE-BCB3-6F146F392596}">
      <dgm:prSet/>
      <dgm:spPr/>
      <dgm:t>
        <a:bodyPr/>
        <a:lstStyle/>
        <a:p>
          <a:endParaRPr lang="en-US" sz="2800"/>
        </a:p>
      </dgm:t>
    </dgm:pt>
    <dgm:pt modelId="{900D9F4C-AF8C-48DF-97DD-BED40A93F97C}">
      <dgm:prSet custT="1"/>
      <dgm:spPr/>
      <dgm:t>
        <a:bodyPr/>
        <a:lstStyle/>
        <a:p>
          <a:pPr>
            <a:defRPr cap="all"/>
          </a:pPr>
          <a:r>
            <a:rPr lang="en-US" sz="2000" dirty="0">
              <a:latin typeface="Francois One" panose="02000503040000020004" pitchFamily="2" charset="0"/>
            </a:rPr>
            <a:t>Eliminate passwords?</a:t>
          </a:r>
        </a:p>
      </dgm:t>
    </dgm:pt>
    <dgm:pt modelId="{EFE3B94C-D53B-4BA9-BBB2-621FC1876AB4}" type="parTrans" cxnId="{383272E8-2D59-450C-B7D1-38B7820472FC}">
      <dgm:prSet/>
      <dgm:spPr/>
      <dgm:t>
        <a:bodyPr/>
        <a:lstStyle/>
        <a:p>
          <a:endParaRPr lang="en-US" sz="2800"/>
        </a:p>
      </dgm:t>
    </dgm:pt>
    <dgm:pt modelId="{1D25D684-2432-4E9F-BCD8-3F6AA06F3F6C}" type="sibTrans" cxnId="{383272E8-2D59-450C-B7D1-38B7820472FC}">
      <dgm:prSet/>
      <dgm:spPr/>
      <dgm:t>
        <a:bodyPr/>
        <a:lstStyle/>
        <a:p>
          <a:endParaRPr lang="en-US" sz="2800"/>
        </a:p>
      </dgm:t>
    </dgm:pt>
    <dgm:pt modelId="{7A16FADA-8E6D-4915-9B0A-C4050246DC0F}">
      <dgm:prSet custT="1"/>
      <dgm:spPr/>
      <dgm:t>
        <a:bodyPr/>
        <a:lstStyle/>
        <a:p>
          <a:pPr>
            <a:defRPr cap="all"/>
          </a:pPr>
          <a:r>
            <a:rPr lang="en-US" sz="2000" dirty="0">
              <a:latin typeface="Francois One" panose="02000503040000020004" pitchFamily="2" charset="0"/>
            </a:rPr>
            <a:t>Know who did something in RFMS and know what they changed?</a:t>
          </a:r>
        </a:p>
      </dgm:t>
    </dgm:pt>
    <dgm:pt modelId="{C88C649C-1D66-4D41-BCA6-578C0D386D90}" type="parTrans" cxnId="{68FB8C46-D880-4292-ADFF-3492ABFB2246}">
      <dgm:prSet/>
      <dgm:spPr/>
      <dgm:t>
        <a:bodyPr/>
        <a:lstStyle/>
        <a:p>
          <a:endParaRPr lang="en-US" sz="2800"/>
        </a:p>
      </dgm:t>
    </dgm:pt>
    <dgm:pt modelId="{B7E1C094-C966-4728-B1CF-6D62B762678F}" type="sibTrans" cxnId="{68FB8C46-D880-4292-ADFF-3492ABFB2246}">
      <dgm:prSet/>
      <dgm:spPr/>
      <dgm:t>
        <a:bodyPr/>
        <a:lstStyle/>
        <a:p>
          <a:endParaRPr lang="en-US" sz="2800"/>
        </a:p>
      </dgm:t>
    </dgm:pt>
    <dgm:pt modelId="{58A12AE4-AB76-484D-B2B4-B1C6CE0391F9}">
      <dgm:prSet custT="1"/>
      <dgm:spPr/>
      <dgm:t>
        <a:bodyPr/>
        <a:lstStyle/>
        <a:p>
          <a:pPr>
            <a:defRPr cap="all"/>
          </a:pPr>
          <a:r>
            <a:rPr lang="en-US" sz="2000" dirty="0">
              <a:latin typeface="Francois One" panose="02000503040000020004" pitchFamily="2" charset="0"/>
            </a:rPr>
            <a:t>Lock RFMS to make it easier to install updates?</a:t>
          </a:r>
        </a:p>
      </dgm:t>
    </dgm:pt>
    <dgm:pt modelId="{D57816FA-F8B1-407E-8FBD-900B0B9F5611}" type="parTrans" cxnId="{90D84692-32E0-400A-B1E7-1CC2278602B3}">
      <dgm:prSet/>
      <dgm:spPr/>
      <dgm:t>
        <a:bodyPr/>
        <a:lstStyle/>
        <a:p>
          <a:endParaRPr lang="en-US" sz="2800"/>
        </a:p>
      </dgm:t>
    </dgm:pt>
    <dgm:pt modelId="{A3F9BB90-A1B2-45BC-A185-C7925EEBCC92}" type="sibTrans" cxnId="{90D84692-32E0-400A-B1E7-1CC2278602B3}">
      <dgm:prSet/>
      <dgm:spPr/>
      <dgm:t>
        <a:bodyPr/>
        <a:lstStyle/>
        <a:p>
          <a:endParaRPr lang="en-US" sz="2800"/>
        </a:p>
      </dgm:t>
    </dgm:pt>
    <dgm:pt modelId="{2507E1A8-9EC6-4777-9518-A3C13DE692B6}" type="pres">
      <dgm:prSet presAssocID="{28620728-17EE-4B45-A052-57D3F76D9933}" presName="root" presStyleCnt="0">
        <dgm:presLayoutVars>
          <dgm:dir/>
          <dgm:resizeHandles val="exact"/>
        </dgm:presLayoutVars>
      </dgm:prSet>
      <dgm:spPr/>
    </dgm:pt>
    <dgm:pt modelId="{8983D475-22C0-4928-B89B-A80906FE0378}" type="pres">
      <dgm:prSet presAssocID="{49641E89-F751-454E-9C40-A29914FF44AC}" presName="compNode" presStyleCnt="0"/>
      <dgm:spPr/>
    </dgm:pt>
    <dgm:pt modelId="{E2DCC476-84BD-401C-8308-0A02FC034E78}" type="pres">
      <dgm:prSet presAssocID="{49641E89-F751-454E-9C40-A29914FF44AC}" presName="iconBgRect" presStyleLbl="bgShp" presStyleIdx="0" presStyleCnt="4"/>
      <dgm:spPr/>
    </dgm:pt>
    <dgm:pt modelId="{AD295F5C-E5BC-4C86-AA35-6BAE3BFF7A2A}" type="pres">
      <dgm:prSet presAssocID="{49641E89-F751-454E-9C40-A29914FF44A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43D79871-F869-4420-835A-4E23B8D99031}" type="pres">
      <dgm:prSet presAssocID="{49641E89-F751-454E-9C40-A29914FF44AC}" presName="spaceRect" presStyleCnt="0"/>
      <dgm:spPr/>
    </dgm:pt>
    <dgm:pt modelId="{2DF2B991-B1DE-4934-8E38-9B118DA0675F}" type="pres">
      <dgm:prSet presAssocID="{49641E89-F751-454E-9C40-A29914FF44AC}" presName="textRect" presStyleLbl="revTx" presStyleIdx="0" presStyleCnt="4">
        <dgm:presLayoutVars>
          <dgm:chMax val="1"/>
          <dgm:chPref val="1"/>
        </dgm:presLayoutVars>
      </dgm:prSet>
      <dgm:spPr/>
    </dgm:pt>
    <dgm:pt modelId="{FD938139-6700-4DC6-B807-17C9A8825094}" type="pres">
      <dgm:prSet presAssocID="{69B5E98A-162E-4009-883A-42A1C61C8E10}" presName="sibTrans" presStyleCnt="0"/>
      <dgm:spPr/>
    </dgm:pt>
    <dgm:pt modelId="{55C9ED6A-CD44-481A-AD1E-5408998CF332}" type="pres">
      <dgm:prSet presAssocID="{900D9F4C-AF8C-48DF-97DD-BED40A93F97C}" presName="compNode" presStyleCnt="0"/>
      <dgm:spPr/>
    </dgm:pt>
    <dgm:pt modelId="{26995909-99B0-4266-B974-F4814FC273F7}" type="pres">
      <dgm:prSet presAssocID="{900D9F4C-AF8C-48DF-97DD-BED40A93F97C}" presName="iconBgRect" presStyleLbl="bgShp" presStyleIdx="1" presStyleCnt="4"/>
      <dgm:spPr/>
    </dgm:pt>
    <dgm:pt modelId="{798D7EB5-3698-449D-93CC-F6C4E2D516D7}" type="pres">
      <dgm:prSet presAssocID="{900D9F4C-AF8C-48DF-97DD-BED40A93F97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ck"/>
        </a:ext>
      </dgm:extLst>
    </dgm:pt>
    <dgm:pt modelId="{5C280ACF-9B9C-4422-B005-DAE0AB69A14E}" type="pres">
      <dgm:prSet presAssocID="{900D9F4C-AF8C-48DF-97DD-BED40A93F97C}" presName="spaceRect" presStyleCnt="0"/>
      <dgm:spPr/>
    </dgm:pt>
    <dgm:pt modelId="{A507B471-7BC9-44DB-B9A7-D9C8E362F945}" type="pres">
      <dgm:prSet presAssocID="{900D9F4C-AF8C-48DF-97DD-BED40A93F97C}" presName="textRect" presStyleLbl="revTx" presStyleIdx="1" presStyleCnt="4">
        <dgm:presLayoutVars>
          <dgm:chMax val="1"/>
          <dgm:chPref val="1"/>
        </dgm:presLayoutVars>
      </dgm:prSet>
      <dgm:spPr/>
    </dgm:pt>
    <dgm:pt modelId="{A95A4228-4567-46F3-B568-F87D778F461B}" type="pres">
      <dgm:prSet presAssocID="{1D25D684-2432-4E9F-BCD8-3F6AA06F3F6C}" presName="sibTrans" presStyleCnt="0"/>
      <dgm:spPr/>
    </dgm:pt>
    <dgm:pt modelId="{E0BBCB52-7950-4559-B97D-C55E2EF6E720}" type="pres">
      <dgm:prSet presAssocID="{7A16FADA-8E6D-4915-9B0A-C4050246DC0F}" presName="compNode" presStyleCnt="0"/>
      <dgm:spPr/>
    </dgm:pt>
    <dgm:pt modelId="{058D4E17-9733-4CB3-AA33-0F2E7BA8CEFD}" type="pres">
      <dgm:prSet presAssocID="{7A16FADA-8E6D-4915-9B0A-C4050246DC0F}" presName="iconBgRect" presStyleLbl="bgShp" presStyleIdx="2" presStyleCnt="4"/>
      <dgm:spPr/>
    </dgm:pt>
    <dgm:pt modelId="{FD12A740-EDFC-49FE-9541-281D9105B27D}" type="pres">
      <dgm:prSet presAssocID="{7A16FADA-8E6D-4915-9B0A-C4050246DC0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fused Person"/>
        </a:ext>
      </dgm:extLst>
    </dgm:pt>
    <dgm:pt modelId="{A89ADA93-DED6-4C7A-82DB-BB36148AA2F8}" type="pres">
      <dgm:prSet presAssocID="{7A16FADA-8E6D-4915-9B0A-C4050246DC0F}" presName="spaceRect" presStyleCnt="0"/>
      <dgm:spPr/>
    </dgm:pt>
    <dgm:pt modelId="{A66A514C-A244-4929-9FB6-7CC08CAD4428}" type="pres">
      <dgm:prSet presAssocID="{7A16FADA-8E6D-4915-9B0A-C4050246DC0F}" presName="textRect" presStyleLbl="revTx" presStyleIdx="2" presStyleCnt="4">
        <dgm:presLayoutVars>
          <dgm:chMax val="1"/>
          <dgm:chPref val="1"/>
        </dgm:presLayoutVars>
      </dgm:prSet>
      <dgm:spPr/>
    </dgm:pt>
    <dgm:pt modelId="{C511F5B5-C9B6-4BAD-8EF1-4B2D19B645ED}" type="pres">
      <dgm:prSet presAssocID="{B7E1C094-C966-4728-B1CF-6D62B762678F}" presName="sibTrans" presStyleCnt="0"/>
      <dgm:spPr/>
    </dgm:pt>
    <dgm:pt modelId="{78D34598-BA9E-464D-BC76-A9F70C6FD8C8}" type="pres">
      <dgm:prSet presAssocID="{58A12AE4-AB76-484D-B2B4-B1C6CE0391F9}" presName="compNode" presStyleCnt="0"/>
      <dgm:spPr/>
    </dgm:pt>
    <dgm:pt modelId="{6C5E3D61-AA5A-41A0-BB23-DD6CE7D09DFB}" type="pres">
      <dgm:prSet presAssocID="{58A12AE4-AB76-484D-B2B4-B1C6CE0391F9}" presName="iconBgRect" presStyleLbl="bgShp" presStyleIdx="3" presStyleCnt="4"/>
      <dgm:spPr/>
    </dgm:pt>
    <dgm:pt modelId="{36A582F4-96BB-43C9-9F92-70CF34C6107E}" type="pres">
      <dgm:prSet presAssocID="{58A12AE4-AB76-484D-B2B4-B1C6CE0391F9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k"/>
        </a:ext>
      </dgm:extLst>
    </dgm:pt>
    <dgm:pt modelId="{4D5C7900-EBB2-4FA4-929A-87203792137B}" type="pres">
      <dgm:prSet presAssocID="{58A12AE4-AB76-484D-B2B4-B1C6CE0391F9}" presName="spaceRect" presStyleCnt="0"/>
      <dgm:spPr/>
    </dgm:pt>
    <dgm:pt modelId="{87C6E11D-7669-4155-A4DD-EB56A8179678}" type="pres">
      <dgm:prSet presAssocID="{58A12AE4-AB76-484D-B2B4-B1C6CE0391F9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A0EC907-33C5-4CD1-AB0D-5B96A503C728}" type="presOf" srcId="{49641E89-F751-454E-9C40-A29914FF44AC}" destId="{2DF2B991-B1DE-4934-8E38-9B118DA0675F}" srcOrd="0" destOrd="0" presId="urn:microsoft.com/office/officeart/2018/5/layout/IconCircleLabelList"/>
    <dgm:cxn modelId="{45C6EF3E-E746-4D87-80D1-69F9AA0AB148}" type="presOf" srcId="{58A12AE4-AB76-484D-B2B4-B1C6CE0391F9}" destId="{87C6E11D-7669-4155-A4DD-EB56A8179678}" srcOrd="0" destOrd="0" presId="urn:microsoft.com/office/officeart/2018/5/layout/IconCircleLabelList"/>
    <dgm:cxn modelId="{68FB8C46-D880-4292-ADFF-3492ABFB2246}" srcId="{28620728-17EE-4B45-A052-57D3F76D9933}" destId="{7A16FADA-8E6D-4915-9B0A-C4050246DC0F}" srcOrd="2" destOrd="0" parTransId="{C88C649C-1D66-4D41-BCA6-578C0D386D90}" sibTransId="{B7E1C094-C966-4728-B1CF-6D62B762678F}"/>
    <dgm:cxn modelId="{F884748E-8634-46A8-9519-C0793D41AF84}" type="presOf" srcId="{7A16FADA-8E6D-4915-9B0A-C4050246DC0F}" destId="{A66A514C-A244-4929-9FB6-7CC08CAD4428}" srcOrd="0" destOrd="0" presId="urn:microsoft.com/office/officeart/2018/5/layout/IconCircleLabelList"/>
    <dgm:cxn modelId="{90D84692-32E0-400A-B1E7-1CC2278602B3}" srcId="{28620728-17EE-4B45-A052-57D3F76D9933}" destId="{58A12AE4-AB76-484D-B2B4-B1C6CE0391F9}" srcOrd="3" destOrd="0" parTransId="{D57816FA-F8B1-407E-8FBD-900B0B9F5611}" sibTransId="{A3F9BB90-A1B2-45BC-A185-C7925EEBCC92}"/>
    <dgm:cxn modelId="{B820919F-51F6-44AE-BCB3-6F146F392596}" srcId="{28620728-17EE-4B45-A052-57D3F76D9933}" destId="{49641E89-F751-454E-9C40-A29914FF44AC}" srcOrd="0" destOrd="0" parTransId="{83F15655-A5AE-441C-9EF1-4D6544DC7CD8}" sibTransId="{69B5E98A-162E-4009-883A-42A1C61C8E10}"/>
    <dgm:cxn modelId="{846275C0-B9B4-4100-B8C8-013AD8A6C13A}" type="presOf" srcId="{28620728-17EE-4B45-A052-57D3F76D9933}" destId="{2507E1A8-9EC6-4777-9518-A3C13DE692B6}" srcOrd="0" destOrd="0" presId="urn:microsoft.com/office/officeart/2018/5/layout/IconCircleLabelList"/>
    <dgm:cxn modelId="{383272E8-2D59-450C-B7D1-38B7820472FC}" srcId="{28620728-17EE-4B45-A052-57D3F76D9933}" destId="{900D9F4C-AF8C-48DF-97DD-BED40A93F97C}" srcOrd="1" destOrd="0" parTransId="{EFE3B94C-D53B-4BA9-BBB2-621FC1876AB4}" sibTransId="{1D25D684-2432-4E9F-BCD8-3F6AA06F3F6C}"/>
    <dgm:cxn modelId="{B7EEDEF2-7819-4B44-8557-29F753573385}" type="presOf" srcId="{900D9F4C-AF8C-48DF-97DD-BED40A93F97C}" destId="{A507B471-7BC9-44DB-B9A7-D9C8E362F945}" srcOrd="0" destOrd="0" presId="urn:microsoft.com/office/officeart/2018/5/layout/IconCircleLabelList"/>
    <dgm:cxn modelId="{D077B025-C6CB-4388-9A88-6FE96403F0CF}" type="presParOf" srcId="{2507E1A8-9EC6-4777-9518-A3C13DE692B6}" destId="{8983D475-22C0-4928-B89B-A80906FE0378}" srcOrd="0" destOrd="0" presId="urn:microsoft.com/office/officeart/2018/5/layout/IconCircleLabelList"/>
    <dgm:cxn modelId="{4D0C4118-779C-432D-AD3C-96F7B64AD890}" type="presParOf" srcId="{8983D475-22C0-4928-B89B-A80906FE0378}" destId="{E2DCC476-84BD-401C-8308-0A02FC034E78}" srcOrd="0" destOrd="0" presId="urn:microsoft.com/office/officeart/2018/5/layout/IconCircleLabelList"/>
    <dgm:cxn modelId="{614A7158-AED7-46C1-A235-80FCC6C2BA2E}" type="presParOf" srcId="{8983D475-22C0-4928-B89B-A80906FE0378}" destId="{AD295F5C-E5BC-4C86-AA35-6BAE3BFF7A2A}" srcOrd="1" destOrd="0" presId="urn:microsoft.com/office/officeart/2018/5/layout/IconCircleLabelList"/>
    <dgm:cxn modelId="{1BE26AA5-98E9-4850-8F9E-B93ED112BCDF}" type="presParOf" srcId="{8983D475-22C0-4928-B89B-A80906FE0378}" destId="{43D79871-F869-4420-835A-4E23B8D99031}" srcOrd="2" destOrd="0" presId="urn:microsoft.com/office/officeart/2018/5/layout/IconCircleLabelList"/>
    <dgm:cxn modelId="{021B1E52-71B9-4450-9A18-C698CAE6A24E}" type="presParOf" srcId="{8983D475-22C0-4928-B89B-A80906FE0378}" destId="{2DF2B991-B1DE-4934-8E38-9B118DA0675F}" srcOrd="3" destOrd="0" presId="urn:microsoft.com/office/officeart/2018/5/layout/IconCircleLabelList"/>
    <dgm:cxn modelId="{779FCECE-64A6-4F01-82F7-4C8F3E405BAC}" type="presParOf" srcId="{2507E1A8-9EC6-4777-9518-A3C13DE692B6}" destId="{FD938139-6700-4DC6-B807-17C9A8825094}" srcOrd="1" destOrd="0" presId="urn:microsoft.com/office/officeart/2018/5/layout/IconCircleLabelList"/>
    <dgm:cxn modelId="{7EF710E5-EEA5-4638-9712-D69B71E4EFB4}" type="presParOf" srcId="{2507E1A8-9EC6-4777-9518-A3C13DE692B6}" destId="{55C9ED6A-CD44-481A-AD1E-5408998CF332}" srcOrd="2" destOrd="0" presId="urn:microsoft.com/office/officeart/2018/5/layout/IconCircleLabelList"/>
    <dgm:cxn modelId="{D7AE5108-4CF5-4F5D-95A6-FFAEDB4AD3D3}" type="presParOf" srcId="{55C9ED6A-CD44-481A-AD1E-5408998CF332}" destId="{26995909-99B0-4266-B974-F4814FC273F7}" srcOrd="0" destOrd="0" presId="urn:microsoft.com/office/officeart/2018/5/layout/IconCircleLabelList"/>
    <dgm:cxn modelId="{01F506E4-CBDE-45E2-89B1-DF7C5F9AD9F7}" type="presParOf" srcId="{55C9ED6A-CD44-481A-AD1E-5408998CF332}" destId="{798D7EB5-3698-449D-93CC-F6C4E2D516D7}" srcOrd="1" destOrd="0" presId="urn:microsoft.com/office/officeart/2018/5/layout/IconCircleLabelList"/>
    <dgm:cxn modelId="{2F597BE5-08B3-4E9E-83A4-D3DAB19776F4}" type="presParOf" srcId="{55C9ED6A-CD44-481A-AD1E-5408998CF332}" destId="{5C280ACF-9B9C-4422-B005-DAE0AB69A14E}" srcOrd="2" destOrd="0" presId="urn:microsoft.com/office/officeart/2018/5/layout/IconCircleLabelList"/>
    <dgm:cxn modelId="{57152C07-77D6-4489-BEDA-A839F2B2DE5B}" type="presParOf" srcId="{55C9ED6A-CD44-481A-AD1E-5408998CF332}" destId="{A507B471-7BC9-44DB-B9A7-D9C8E362F945}" srcOrd="3" destOrd="0" presId="urn:microsoft.com/office/officeart/2018/5/layout/IconCircleLabelList"/>
    <dgm:cxn modelId="{356DEC02-5FB1-4B4E-BC65-742F2CF7E5F9}" type="presParOf" srcId="{2507E1A8-9EC6-4777-9518-A3C13DE692B6}" destId="{A95A4228-4567-46F3-B568-F87D778F461B}" srcOrd="3" destOrd="0" presId="urn:microsoft.com/office/officeart/2018/5/layout/IconCircleLabelList"/>
    <dgm:cxn modelId="{F9D11E5B-37FD-4CED-8D55-7DCE7B36682D}" type="presParOf" srcId="{2507E1A8-9EC6-4777-9518-A3C13DE692B6}" destId="{E0BBCB52-7950-4559-B97D-C55E2EF6E720}" srcOrd="4" destOrd="0" presId="urn:microsoft.com/office/officeart/2018/5/layout/IconCircleLabelList"/>
    <dgm:cxn modelId="{A5CC7000-BB3D-485F-A924-4DE089F31CA1}" type="presParOf" srcId="{E0BBCB52-7950-4559-B97D-C55E2EF6E720}" destId="{058D4E17-9733-4CB3-AA33-0F2E7BA8CEFD}" srcOrd="0" destOrd="0" presId="urn:microsoft.com/office/officeart/2018/5/layout/IconCircleLabelList"/>
    <dgm:cxn modelId="{BE7A7FF4-4128-4D8F-8387-0A01381B0DED}" type="presParOf" srcId="{E0BBCB52-7950-4559-B97D-C55E2EF6E720}" destId="{FD12A740-EDFC-49FE-9541-281D9105B27D}" srcOrd="1" destOrd="0" presId="urn:microsoft.com/office/officeart/2018/5/layout/IconCircleLabelList"/>
    <dgm:cxn modelId="{DFF3B203-92F4-4E59-B3A0-0679DD8628C3}" type="presParOf" srcId="{E0BBCB52-7950-4559-B97D-C55E2EF6E720}" destId="{A89ADA93-DED6-4C7A-82DB-BB36148AA2F8}" srcOrd="2" destOrd="0" presId="urn:microsoft.com/office/officeart/2018/5/layout/IconCircleLabelList"/>
    <dgm:cxn modelId="{13F79848-BDDB-4FA2-85C2-D1CE6FE727D2}" type="presParOf" srcId="{E0BBCB52-7950-4559-B97D-C55E2EF6E720}" destId="{A66A514C-A244-4929-9FB6-7CC08CAD4428}" srcOrd="3" destOrd="0" presId="urn:microsoft.com/office/officeart/2018/5/layout/IconCircleLabelList"/>
    <dgm:cxn modelId="{EC85E590-BD8D-4C14-B6B3-6281251CCA1D}" type="presParOf" srcId="{2507E1A8-9EC6-4777-9518-A3C13DE692B6}" destId="{C511F5B5-C9B6-4BAD-8EF1-4B2D19B645ED}" srcOrd="5" destOrd="0" presId="urn:microsoft.com/office/officeart/2018/5/layout/IconCircleLabelList"/>
    <dgm:cxn modelId="{88BBA285-6BA8-4A76-956E-F4645FCAB97D}" type="presParOf" srcId="{2507E1A8-9EC6-4777-9518-A3C13DE692B6}" destId="{78D34598-BA9E-464D-BC76-A9F70C6FD8C8}" srcOrd="6" destOrd="0" presId="urn:microsoft.com/office/officeart/2018/5/layout/IconCircleLabelList"/>
    <dgm:cxn modelId="{E227554F-0DCD-4B5E-8BE5-6A582B3D6E7E}" type="presParOf" srcId="{78D34598-BA9E-464D-BC76-A9F70C6FD8C8}" destId="{6C5E3D61-AA5A-41A0-BB23-DD6CE7D09DFB}" srcOrd="0" destOrd="0" presId="urn:microsoft.com/office/officeart/2018/5/layout/IconCircleLabelList"/>
    <dgm:cxn modelId="{68D38559-A1E8-4F24-8488-A352C49EA544}" type="presParOf" srcId="{78D34598-BA9E-464D-BC76-A9F70C6FD8C8}" destId="{36A582F4-96BB-43C9-9F92-70CF34C6107E}" srcOrd="1" destOrd="0" presId="urn:microsoft.com/office/officeart/2018/5/layout/IconCircleLabelList"/>
    <dgm:cxn modelId="{8D7BD613-DCF3-4ECA-A2A0-27AC91576375}" type="presParOf" srcId="{78D34598-BA9E-464D-BC76-A9F70C6FD8C8}" destId="{4D5C7900-EBB2-4FA4-929A-87203792137B}" srcOrd="2" destOrd="0" presId="urn:microsoft.com/office/officeart/2018/5/layout/IconCircleLabelList"/>
    <dgm:cxn modelId="{1E6BB317-1E93-43B5-A5F0-A3AE929E7FD2}" type="presParOf" srcId="{78D34598-BA9E-464D-BC76-A9F70C6FD8C8}" destId="{87C6E11D-7669-4155-A4DD-EB56A8179678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221F84A-824B-404D-BF92-77D8DF6AC466}" type="doc">
      <dgm:prSet loTypeId="urn:microsoft.com/office/officeart/2005/8/layout/vList2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42211D07-B1E0-4F86-B1D8-B42D8DC3C93F}">
      <dgm:prSet custT="1"/>
      <dgm:spPr/>
      <dgm:t>
        <a:bodyPr/>
        <a:lstStyle/>
        <a:p>
          <a:r>
            <a:rPr lang="en-US" sz="2800" dirty="0">
              <a:latin typeface="Francois One" panose="02000503040000020004" pitchFamily="2" charset="0"/>
            </a:rPr>
            <a:t>Enterprise for RFMS is an add on module available for purchase </a:t>
          </a:r>
        </a:p>
      </dgm:t>
    </dgm:pt>
    <dgm:pt modelId="{23F36343-A304-4900-8CA9-9A18421A4C6C}" type="parTrans" cxnId="{896A7B6A-9C73-4CE7-A950-4F55723FE1EF}">
      <dgm:prSet/>
      <dgm:spPr/>
      <dgm:t>
        <a:bodyPr/>
        <a:lstStyle/>
        <a:p>
          <a:endParaRPr lang="en-US"/>
        </a:p>
      </dgm:t>
    </dgm:pt>
    <dgm:pt modelId="{577559A4-7110-4A4B-B9ED-01EF5AECE973}" type="sibTrans" cxnId="{896A7B6A-9C73-4CE7-A950-4F55723FE1EF}">
      <dgm:prSet/>
      <dgm:spPr/>
      <dgm:t>
        <a:bodyPr/>
        <a:lstStyle/>
        <a:p>
          <a:endParaRPr lang="en-US"/>
        </a:p>
      </dgm:t>
    </dgm:pt>
    <dgm:pt modelId="{0A39A4DD-09C4-4FC6-BD14-CD77A423C342}">
      <dgm:prSet custT="1"/>
      <dgm:spPr/>
      <dgm:t>
        <a:bodyPr/>
        <a:lstStyle/>
        <a:p>
          <a:r>
            <a:rPr lang="en-US" sz="2800" dirty="0">
              <a:latin typeface="Francois One" panose="02000503040000020004" pitchFamily="2" charset="0"/>
            </a:rPr>
            <a:t>Uses Windows authentication for RFMS access (instead of passwords in RFMS)</a:t>
          </a:r>
        </a:p>
      </dgm:t>
    </dgm:pt>
    <dgm:pt modelId="{9CDED2E0-D2E5-4398-A486-7F44F82B7A14}" type="parTrans" cxnId="{7AB48416-A6AF-4A3B-A40C-2FC1F833C58F}">
      <dgm:prSet/>
      <dgm:spPr/>
      <dgm:t>
        <a:bodyPr/>
        <a:lstStyle/>
        <a:p>
          <a:endParaRPr lang="en-US"/>
        </a:p>
      </dgm:t>
    </dgm:pt>
    <dgm:pt modelId="{A2035802-2208-4278-B586-D0FB6D94281C}" type="sibTrans" cxnId="{7AB48416-A6AF-4A3B-A40C-2FC1F833C58F}">
      <dgm:prSet/>
      <dgm:spPr/>
      <dgm:t>
        <a:bodyPr/>
        <a:lstStyle/>
        <a:p>
          <a:endParaRPr lang="en-US"/>
        </a:p>
      </dgm:t>
    </dgm:pt>
    <dgm:pt modelId="{4BA9DA0F-292B-4807-BFB7-4A634A65DE6E}">
      <dgm:prSet custT="1"/>
      <dgm:spPr/>
      <dgm:t>
        <a:bodyPr/>
        <a:lstStyle/>
        <a:p>
          <a:r>
            <a:rPr lang="en-US" sz="2800" dirty="0">
              <a:latin typeface="Francois One" panose="02000503040000020004" pitchFamily="2" charset="0"/>
            </a:rPr>
            <a:t>Create events to audit your system for changes/inserts/deletes to data in RFMS</a:t>
          </a:r>
        </a:p>
      </dgm:t>
    </dgm:pt>
    <dgm:pt modelId="{660F731A-2255-4768-BEF1-E7A4696ECB41}" type="parTrans" cxnId="{AA08474D-B036-4BE0-A063-CE63CBE9D8EE}">
      <dgm:prSet/>
      <dgm:spPr/>
      <dgm:t>
        <a:bodyPr/>
        <a:lstStyle/>
        <a:p>
          <a:endParaRPr lang="en-US"/>
        </a:p>
      </dgm:t>
    </dgm:pt>
    <dgm:pt modelId="{86CEAC2B-52ED-4463-BF85-FCE91BE6EC76}" type="sibTrans" cxnId="{AA08474D-B036-4BE0-A063-CE63CBE9D8EE}">
      <dgm:prSet/>
      <dgm:spPr/>
      <dgm:t>
        <a:bodyPr/>
        <a:lstStyle/>
        <a:p>
          <a:endParaRPr lang="en-US"/>
        </a:p>
      </dgm:t>
    </dgm:pt>
    <dgm:pt modelId="{08940DE1-D56E-496C-B588-C8FFF16194D3}" type="pres">
      <dgm:prSet presAssocID="{0221F84A-824B-404D-BF92-77D8DF6AC466}" presName="linear" presStyleCnt="0">
        <dgm:presLayoutVars>
          <dgm:animLvl val="lvl"/>
          <dgm:resizeHandles val="exact"/>
        </dgm:presLayoutVars>
      </dgm:prSet>
      <dgm:spPr/>
    </dgm:pt>
    <dgm:pt modelId="{D1198C26-CF95-45BF-90DC-93CACAA5AC6E}" type="pres">
      <dgm:prSet presAssocID="{42211D07-B1E0-4F86-B1D8-B42D8DC3C93F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8FE8E267-B5F5-46B5-869A-EBEC9C5FBF4B}" type="pres">
      <dgm:prSet presAssocID="{577559A4-7110-4A4B-B9ED-01EF5AECE973}" presName="spacer" presStyleCnt="0"/>
      <dgm:spPr/>
    </dgm:pt>
    <dgm:pt modelId="{EE2614D7-CC51-469C-A18E-93E93FCBAC59}" type="pres">
      <dgm:prSet presAssocID="{0A39A4DD-09C4-4FC6-BD14-CD77A423C34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78D8CF1-2F8F-4E62-B6DF-13DB01113406}" type="pres">
      <dgm:prSet presAssocID="{A2035802-2208-4278-B586-D0FB6D94281C}" presName="spacer" presStyleCnt="0"/>
      <dgm:spPr/>
    </dgm:pt>
    <dgm:pt modelId="{A0703DA5-F9DE-422D-8361-27C4F02C69F6}" type="pres">
      <dgm:prSet presAssocID="{4BA9DA0F-292B-4807-BFB7-4A634A65DE6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AB48416-A6AF-4A3B-A40C-2FC1F833C58F}" srcId="{0221F84A-824B-404D-BF92-77D8DF6AC466}" destId="{0A39A4DD-09C4-4FC6-BD14-CD77A423C342}" srcOrd="1" destOrd="0" parTransId="{9CDED2E0-D2E5-4398-A486-7F44F82B7A14}" sibTransId="{A2035802-2208-4278-B586-D0FB6D94281C}"/>
    <dgm:cxn modelId="{896A7B6A-9C73-4CE7-A950-4F55723FE1EF}" srcId="{0221F84A-824B-404D-BF92-77D8DF6AC466}" destId="{42211D07-B1E0-4F86-B1D8-B42D8DC3C93F}" srcOrd="0" destOrd="0" parTransId="{23F36343-A304-4900-8CA9-9A18421A4C6C}" sibTransId="{577559A4-7110-4A4B-B9ED-01EF5AECE973}"/>
    <dgm:cxn modelId="{AA08474D-B036-4BE0-A063-CE63CBE9D8EE}" srcId="{0221F84A-824B-404D-BF92-77D8DF6AC466}" destId="{4BA9DA0F-292B-4807-BFB7-4A634A65DE6E}" srcOrd="2" destOrd="0" parTransId="{660F731A-2255-4768-BEF1-E7A4696ECB41}" sibTransId="{86CEAC2B-52ED-4463-BF85-FCE91BE6EC76}"/>
    <dgm:cxn modelId="{D167B350-30B6-4890-A3C9-B5A9149DABC7}" type="presOf" srcId="{4BA9DA0F-292B-4807-BFB7-4A634A65DE6E}" destId="{A0703DA5-F9DE-422D-8361-27C4F02C69F6}" srcOrd="0" destOrd="0" presId="urn:microsoft.com/office/officeart/2005/8/layout/vList2"/>
    <dgm:cxn modelId="{24EEC2CA-71A3-4DEC-8A87-49761713446A}" type="presOf" srcId="{42211D07-B1E0-4F86-B1D8-B42D8DC3C93F}" destId="{D1198C26-CF95-45BF-90DC-93CACAA5AC6E}" srcOrd="0" destOrd="0" presId="urn:microsoft.com/office/officeart/2005/8/layout/vList2"/>
    <dgm:cxn modelId="{DD7BFACA-89C0-4DEB-B09E-080A5FB15317}" type="presOf" srcId="{0A39A4DD-09C4-4FC6-BD14-CD77A423C342}" destId="{EE2614D7-CC51-469C-A18E-93E93FCBAC59}" srcOrd="0" destOrd="0" presId="urn:microsoft.com/office/officeart/2005/8/layout/vList2"/>
    <dgm:cxn modelId="{2623F7FC-472E-44F2-BF86-1019BC165F59}" type="presOf" srcId="{0221F84A-824B-404D-BF92-77D8DF6AC466}" destId="{08940DE1-D56E-496C-B588-C8FFF16194D3}" srcOrd="0" destOrd="0" presId="urn:microsoft.com/office/officeart/2005/8/layout/vList2"/>
    <dgm:cxn modelId="{EFD78C69-1662-4E34-A02E-CBB08464A8FF}" type="presParOf" srcId="{08940DE1-D56E-496C-B588-C8FFF16194D3}" destId="{D1198C26-CF95-45BF-90DC-93CACAA5AC6E}" srcOrd="0" destOrd="0" presId="urn:microsoft.com/office/officeart/2005/8/layout/vList2"/>
    <dgm:cxn modelId="{7D6139DC-2EA5-4D30-9483-040DA24DD432}" type="presParOf" srcId="{08940DE1-D56E-496C-B588-C8FFF16194D3}" destId="{8FE8E267-B5F5-46B5-869A-EBEC9C5FBF4B}" srcOrd="1" destOrd="0" presId="urn:microsoft.com/office/officeart/2005/8/layout/vList2"/>
    <dgm:cxn modelId="{F83434B4-3DEB-41E8-AAD5-C679F54E6D17}" type="presParOf" srcId="{08940DE1-D56E-496C-B588-C8FFF16194D3}" destId="{EE2614D7-CC51-469C-A18E-93E93FCBAC59}" srcOrd="2" destOrd="0" presId="urn:microsoft.com/office/officeart/2005/8/layout/vList2"/>
    <dgm:cxn modelId="{8EE4D687-C17C-4793-8950-BADF097AE79A}" type="presParOf" srcId="{08940DE1-D56E-496C-B588-C8FFF16194D3}" destId="{978D8CF1-2F8F-4E62-B6DF-13DB01113406}" srcOrd="3" destOrd="0" presId="urn:microsoft.com/office/officeart/2005/8/layout/vList2"/>
    <dgm:cxn modelId="{2BFE8B5E-9C0A-4D80-BCDE-935B85E8411C}" type="presParOf" srcId="{08940DE1-D56E-496C-B588-C8FFF16194D3}" destId="{A0703DA5-F9DE-422D-8361-27C4F02C69F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DCC476-84BD-401C-8308-0A02FC034E78}">
      <dsp:nvSpPr>
        <dsp:cNvPr id="0" name=""/>
        <dsp:cNvSpPr/>
      </dsp:nvSpPr>
      <dsp:spPr>
        <a:xfrm>
          <a:off x="600792" y="315141"/>
          <a:ext cx="1449891" cy="14498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295F5C-E5BC-4C86-AA35-6BAE3BFF7A2A}">
      <dsp:nvSpPr>
        <dsp:cNvPr id="0" name=""/>
        <dsp:cNvSpPr/>
      </dsp:nvSpPr>
      <dsp:spPr>
        <a:xfrm>
          <a:off x="909785" y="624135"/>
          <a:ext cx="831905" cy="83190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F2B991-B1DE-4934-8E38-9B118DA0675F}">
      <dsp:nvSpPr>
        <dsp:cNvPr id="0" name=""/>
        <dsp:cNvSpPr/>
      </dsp:nvSpPr>
      <dsp:spPr>
        <a:xfrm>
          <a:off x="137302" y="2216639"/>
          <a:ext cx="2376871" cy="128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>
              <a:latin typeface="Francois One" panose="02000503040000020004" pitchFamily="2" charset="0"/>
            </a:rPr>
            <a:t>Add a level of sophistication to your security in RFMS?</a:t>
          </a:r>
        </a:p>
      </dsp:txBody>
      <dsp:txXfrm>
        <a:off x="137302" y="2216639"/>
        <a:ext cx="2376871" cy="1282500"/>
      </dsp:txXfrm>
    </dsp:sp>
    <dsp:sp modelId="{26995909-99B0-4266-B974-F4814FC273F7}">
      <dsp:nvSpPr>
        <dsp:cNvPr id="0" name=""/>
        <dsp:cNvSpPr/>
      </dsp:nvSpPr>
      <dsp:spPr>
        <a:xfrm>
          <a:off x="3393616" y="315141"/>
          <a:ext cx="1449891" cy="144989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8D7EB5-3698-449D-93CC-F6C4E2D516D7}">
      <dsp:nvSpPr>
        <dsp:cNvPr id="0" name=""/>
        <dsp:cNvSpPr/>
      </dsp:nvSpPr>
      <dsp:spPr>
        <a:xfrm>
          <a:off x="3702610" y="624135"/>
          <a:ext cx="831905" cy="83190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07B471-7BC9-44DB-B9A7-D9C8E362F945}">
      <dsp:nvSpPr>
        <dsp:cNvPr id="0" name=""/>
        <dsp:cNvSpPr/>
      </dsp:nvSpPr>
      <dsp:spPr>
        <a:xfrm>
          <a:off x="2930126" y="2216639"/>
          <a:ext cx="2376871" cy="128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>
              <a:latin typeface="Francois One" panose="02000503040000020004" pitchFamily="2" charset="0"/>
            </a:rPr>
            <a:t>Eliminate passwords?</a:t>
          </a:r>
        </a:p>
      </dsp:txBody>
      <dsp:txXfrm>
        <a:off x="2930126" y="2216639"/>
        <a:ext cx="2376871" cy="1282500"/>
      </dsp:txXfrm>
    </dsp:sp>
    <dsp:sp modelId="{058D4E17-9733-4CB3-AA33-0F2E7BA8CEFD}">
      <dsp:nvSpPr>
        <dsp:cNvPr id="0" name=""/>
        <dsp:cNvSpPr/>
      </dsp:nvSpPr>
      <dsp:spPr>
        <a:xfrm>
          <a:off x="6186441" y="315141"/>
          <a:ext cx="1449891" cy="144989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12A740-EDFC-49FE-9541-281D9105B27D}">
      <dsp:nvSpPr>
        <dsp:cNvPr id="0" name=""/>
        <dsp:cNvSpPr/>
      </dsp:nvSpPr>
      <dsp:spPr>
        <a:xfrm>
          <a:off x="6495434" y="624135"/>
          <a:ext cx="831905" cy="83190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6A514C-A244-4929-9FB6-7CC08CAD4428}">
      <dsp:nvSpPr>
        <dsp:cNvPr id="0" name=""/>
        <dsp:cNvSpPr/>
      </dsp:nvSpPr>
      <dsp:spPr>
        <a:xfrm>
          <a:off x="5722951" y="2216639"/>
          <a:ext cx="2376871" cy="128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>
              <a:latin typeface="Francois One" panose="02000503040000020004" pitchFamily="2" charset="0"/>
            </a:rPr>
            <a:t>Know who did something in RFMS and know what they changed?</a:t>
          </a:r>
        </a:p>
      </dsp:txBody>
      <dsp:txXfrm>
        <a:off x="5722951" y="2216639"/>
        <a:ext cx="2376871" cy="1282500"/>
      </dsp:txXfrm>
    </dsp:sp>
    <dsp:sp modelId="{6C5E3D61-AA5A-41A0-BB23-DD6CE7D09DFB}">
      <dsp:nvSpPr>
        <dsp:cNvPr id="0" name=""/>
        <dsp:cNvSpPr/>
      </dsp:nvSpPr>
      <dsp:spPr>
        <a:xfrm>
          <a:off x="8979265" y="315141"/>
          <a:ext cx="1449891" cy="144989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A582F4-96BB-43C9-9F92-70CF34C6107E}">
      <dsp:nvSpPr>
        <dsp:cNvPr id="0" name=""/>
        <dsp:cNvSpPr/>
      </dsp:nvSpPr>
      <dsp:spPr>
        <a:xfrm>
          <a:off x="9288259" y="624135"/>
          <a:ext cx="831905" cy="83190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222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C6E11D-7669-4155-A4DD-EB56A8179678}">
      <dsp:nvSpPr>
        <dsp:cNvPr id="0" name=""/>
        <dsp:cNvSpPr/>
      </dsp:nvSpPr>
      <dsp:spPr>
        <a:xfrm>
          <a:off x="8515775" y="2216639"/>
          <a:ext cx="2376871" cy="128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kern="1200" dirty="0">
              <a:latin typeface="Francois One" panose="02000503040000020004" pitchFamily="2" charset="0"/>
            </a:rPr>
            <a:t>Lock RFMS to make it easier to install updates?</a:t>
          </a:r>
        </a:p>
      </dsp:txBody>
      <dsp:txXfrm>
        <a:off x="8515775" y="2216639"/>
        <a:ext cx="2376871" cy="12825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198C26-CF95-45BF-90DC-93CACAA5AC6E}">
      <dsp:nvSpPr>
        <dsp:cNvPr id="0" name=""/>
        <dsp:cNvSpPr/>
      </dsp:nvSpPr>
      <dsp:spPr>
        <a:xfrm>
          <a:off x="0" y="285127"/>
          <a:ext cx="7012370" cy="125482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Francois One" panose="02000503040000020004" pitchFamily="2" charset="0"/>
            </a:rPr>
            <a:t>Enterprise for RFMS is an add on module available for purchase </a:t>
          </a:r>
        </a:p>
      </dsp:txBody>
      <dsp:txXfrm>
        <a:off x="61256" y="346383"/>
        <a:ext cx="6889858" cy="1132313"/>
      </dsp:txXfrm>
    </dsp:sp>
    <dsp:sp modelId="{EE2614D7-CC51-469C-A18E-93E93FCBAC59}">
      <dsp:nvSpPr>
        <dsp:cNvPr id="0" name=""/>
        <dsp:cNvSpPr/>
      </dsp:nvSpPr>
      <dsp:spPr>
        <a:xfrm>
          <a:off x="0" y="1727153"/>
          <a:ext cx="7012370" cy="125482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Francois One" panose="02000503040000020004" pitchFamily="2" charset="0"/>
            </a:rPr>
            <a:t>Uses Windows authentication for RFMS access (instead of passwords in RFMS)</a:t>
          </a:r>
        </a:p>
      </dsp:txBody>
      <dsp:txXfrm>
        <a:off x="61256" y="1788409"/>
        <a:ext cx="6889858" cy="1132313"/>
      </dsp:txXfrm>
    </dsp:sp>
    <dsp:sp modelId="{A0703DA5-F9DE-422D-8361-27C4F02C69F6}">
      <dsp:nvSpPr>
        <dsp:cNvPr id="0" name=""/>
        <dsp:cNvSpPr/>
      </dsp:nvSpPr>
      <dsp:spPr>
        <a:xfrm>
          <a:off x="0" y="3169178"/>
          <a:ext cx="7012370" cy="125482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Francois One" panose="02000503040000020004" pitchFamily="2" charset="0"/>
            </a:rPr>
            <a:t>Create events to audit your system for changes/inserts/deletes to data in RFMS</a:t>
          </a:r>
        </a:p>
      </dsp:txBody>
      <dsp:txXfrm>
        <a:off x="61256" y="3230434"/>
        <a:ext cx="6889858" cy="11323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1B882-E0D5-4FB7-99ED-24679AB834D6}" type="datetimeFigureOut">
              <a:rPr lang="en-US" smtClean="0"/>
              <a:t>10/31/2019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1A01B0-DE92-47B0-8C44-758AFBAA8E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10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MY NAME IS CINDY AND I’LL BE THE PRESENTER FOR TODAY’S EVENT</a:t>
            </a:r>
          </a:p>
          <a:p>
            <a:endParaRPr lang="en-US" b="1" dirty="0"/>
          </a:p>
          <a:p>
            <a:r>
              <a:rPr lang="en-US" b="1" dirty="0"/>
              <a:t>I AM A MEMBER OF THE TRAINING TEAM HERE WITH RFMS</a:t>
            </a:r>
          </a:p>
          <a:p>
            <a:endParaRPr lang="en-US" b="1" dirty="0"/>
          </a:p>
          <a:p>
            <a:r>
              <a:rPr lang="en-US" b="1" dirty="0"/>
              <a:t>AND I’VE BEEN LEARNING  /  USING  /  OR TRAINING  RFMS  FOR 28 YEARS NOW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5EBCF51-A6AE-4210-9841-7A7677E7EB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40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HERE’S HOW TO PARTICIPATE IN OUR WEBINAR TODAY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WHEN YOU LOGGED IN, / TO THE RIGHT OF YOUR SCREEN / YOU SHOULD SEE YOUR GOTOMEETING CONTROL PANEL   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TAP THE ORANGE TAB TO MINIMIZE THE DISPLAY PANEL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DURING THE PRESENTATION TYPE YOUR QUESTIONS IN THE BOX AND HIT SEND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OTHER TRAINERS ON HAND THAT WILL BE HAPPY TO ANSWER THOSE FOR YOU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CLICK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IF YOU WOULD LIKE TO VERBALLY ASK QUESTIONS  AT THE END / TAP THE HAND TO BE UNMUTED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ARE RECORDING THIS SESSION / AND NORMALLY / WITHIN 24 HOURS  / ALL ATTENDEES WILL RECEIVE AN EMAIL WITH A LINK TO THAT RECORDING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200" b="1" dirty="0">
                <a:effectLst/>
                <a:latin typeface="Calibri" panose="020F0502020204030204" pitchFamily="34" charset="0"/>
                <a:cs typeface="Times New Roman" panose="02020603050405020304" pitchFamily="18" charset="0"/>
              </a:rPr>
              <a:t>CLICK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CCB798-914E-440E-A715-12BFE3F24B5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21353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 ALWAYS</a:t>
            </a:r>
          </a:p>
          <a:p>
            <a:endParaRPr lang="en-US" dirty="0"/>
          </a:p>
          <a:p>
            <a:r>
              <a:rPr lang="en-US" dirty="0"/>
              <a:t>NEVER HESITATE TO EMAIL YOUR FAVORITE TRAINER  WITH QUESTIONS OR DIRECTION - CLICK</a:t>
            </a:r>
          </a:p>
          <a:p>
            <a:endParaRPr lang="en-US" dirty="0"/>
          </a:p>
          <a:p>
            <a:r>
              <a:rPr lang="en-US" dirty="0"/>
              <a:t>WE’VE STILL GOT SEVERAL WEBINARS PLANNED THIS YEAR / SO BE SURE TO VISIT OUR WEBSITE FOR INFORMATION ON THOSE - CLICK</a:t>
            </a:r>
          </a:p>
          <a:p>
            <a:endParaRPr lang="en-US" dirty="0"/>
          </a:p>
          <a:p>
            <a:r>
              <a:rPr lang="en-US" dirty="0"/>
              <a:t>THE BOOT CAMP SCHEDULE IS OUT / AND THERE IS CURRENTLY AN EARLY BIRD SPECIAL / SO YOU WILL WANT TO LOOK INTO THAT</a:t>
            </a:r>
          </a:p>
          <a:p>
            <a:endParaRPr lang="en-US" dirty="0"/>
          </a:p>
          <a:p>
            <a:r>
              <a:rPr lang="en-US" dirty="0"/>
              <a:t>ALSO WANT TO MENTION THAT THERE HAVE BEEN SOME ADDITIONS TO THE SCHEDULE IN ORLANDO AND I BELIEVE SEATTLE</a:t>
            </a:r>
          </a:p>
          <a:p>
            <a:endParaRPr lang="en-US" dirty="0"/>
          </a:p>
          <a:p>
            <a:r>
              <a:rPr lang="en-US" dirty="0"/>
              <a:t>IF YOU ARE CLOSE TO EITHER OF THOSE LOCATIONS / YOU WILL WANT TO GO LOOK AT THE SCHEDULE - CLICK</a:t>
            </a:r>
          </a:p>
          <a:p>
            <a:endParaRPr lang="en-US" dirty="0"/>
          </a:p>
          <a:p>
            <a:r>
              <a:rPr lang="en-US" dirty="0"/>
              <a:t>AND ELEARNING</a:t>
            </a:r>
          </a:p>
          <a:p>
            <a:endParaRPr lang="en-US" dirty="0"/>
          </a:p>
          <a:p>
            <a:r>
              <a:rPr lang="en-US" dirty="0"/>
              <a:t>AT RFMS.COM / DROP THE TRAINING TAB AND SELECT ELEARNING TO FIND TRAINERS AND THEIR AVAILABLE 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CB798-914E-440E-A715-12BFE3F24B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94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628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727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093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140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3499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9878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77466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4452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768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147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51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10/31/2019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5650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2" r:id="rId5"/>
    <p:sldLayoutId id="2147483666" r:id="rId6"/>
    <p:sldLayoutId id="2147483667" r:id="rId7"/>
    <p:sldLayoutId id="2147483668" r:id="rId8"/>
    <p:sldLayoutId id="2147483671" r:id="rId9"/>
    <p:sldLayoutId id="2147483669" r:id="rId10"/>
    <p:sldLayoutId id="2147483670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6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hyperlink" Target="mailto:help@rfms.com" TargetMode="External"/><Relationship Id="rId11" Type="http://schemas.openxmlformats.org/officeDocument/2006/relationships/image" Target="../media/image13.png"/><Relationship Id="rId5" Type="http://schemas.openxmlformats.org/officeDocument/2006/relationships/image" Target="../media/image8.svg"/><Relationship Id="rId10" Type="http://schemas.openxmlformats.org/officeDocument/2006/relationships/image" Target="../media/image12.svg"/><Relationship Id="rId4" Type="http://schemas.openxmlformats.org/officeDocument/2006/relationships/image" Target="../media/image7.png"/><Relationship Id="rId9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s://rfmsinc.zendesk.com/hc/en-us/articles/201885243-Enterprise-Manager-User-Guide" TargetMode="Externa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30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55A8E2B7-8318-46E6-818D-0A39CA9FCA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39" y="986119"/>
            <a:ext cx="5331481" cy="2545782"/>
          </a:xfrm>
          <a:prstGeom prst="rect">
            <a:avLst/>
          </a:prstGeom>
        </p:spPr>
      </p:pic>
      <p:cxnSp>
        <p:nvCxnSpPr>
          <p:cNvPr id="30" name="Straight Connector 32">
            <a:extLst>
              <a:ext uri="{FF2B5EF4-FFF2-40B4-BE49-F238E27FC236}">
                <a16:creationId xmlns:a16="http://schemas.microsoft.com/office/drawing/2014/main" id="{169958B5-5C27-4A9A-983B-AC6A83EFD5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436050"/>
            <a:ext cx="0" cy="164592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two women facing security camera above mounted on structure">
            <a:extLst>
              <a:ext uri="{FF2B5EF4-FFF2-40B4-BE49-F238E27FC236}">
                <a16:creationId xmlns:a16="http://schemas.microsoft.com/office/drawing/2014/main" id="{245E7475-B7A5-4FF4-8A91-52B9E1413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7735" y="541064"/>
            <a:ext cx="5147403" cy="343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4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D8F81F-448E-42C7-8C0C-BEEF3B26DC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4572000"/>
            <a:ext cx="10965141" cy="895244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br>
              <a:rPr lang="en-US" sz="5000" dirty="0">
                <a:solidFill>
                  <a:schemeClr val="tx1"/>
                </a:solidFill>
                <a:latin typeface="Lovelo Line Bold" panose="02000000000000000000" pitchFamily="50" charset="0"/>
              </a:rPr>
            </a:br>
            <a:r>
              <a:rPr lang="en-US" sz="5000" dirty="0">
                <a:solidFill>
                  <a:schemeClr val="tx1"/>
                </a:solidFill>
                <a:latin typeface="Lovelo Line Bold" panose="02000000000000000000" pitchFamily="50" charset="0"/>
              </a:rPr>
              <a:t>Who did that?!?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F32D3A-FE8A-413B-AF69-60F18F5F6D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8" y="5529064"/>
            <a:ext cx="10965142" cy="627036"/>
          </a:xfrm>
        </p:spPr>
        <p:txBody>
          <a:bodyPr>
            <a:normAutofit fontScale="92500"/>
          </a:bodyPr>
          <a:lstStyle/>
          <a:p>
            <a:r>
              <a:rPr lang="en-US" sz="3600" dirty="0">
                <a:latin typeface="Lovelo Black" panose="02000000000000000000" pitchFamily="50" charset="0"/>
              </a:rPr>
              <a:t>Auditing data in RFMS with Enterprise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946D954-F96F-4A0F-84E7-236EDABD37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552238" y="62182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680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2000" advTm="5240"/>
    </mc:Choice>
    <mc:Fallback>
      <p:transition spd="slow" advTm="5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hoto of Great Pyramid of Giza">
            <a:extLst>
              <a:ext uri="{FF2B5EF4-FFF2-40B4-BE49-F238E27FC236}">
                <a16:creationId xmlns:a16="http://schemas.microsoft.com/office/drawing/2014/main" id="{B76E1286-A76C-4DE6-AD59-F7AE32F9FE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65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riangle 2">
            <a:extLst>
              <a:ext uri="{FF2B5EF4-FFF2-40B4-BE49-F238E27FC236}">
                <a16:creationId xmlns:a16="http://schemas.microsoft.com/office/drawing/2014/main" id="{A5222DB5-5BDC-134B-99CC-320BD6869CD9}"/>
              </a:ext>
            </a:extLst>
          </p:cNvPr>
          <p:cNvSpPr/>
          <p:nvPr/>
        </p:nvSpPr>
        <p:spPr>
          <a:xfrm>
            <a:off x="3917576" y="1715771"/>
            <a:ext cx="3792471" cy="1520509"/>
          </a:xfrm>
          <a:prstGeom prst="triangle">
            <a:avLst>
              <a:gd name="adj" fmla="val 50101"/>
            </a:avLst>
          </a:prstGeom>
          <a:solidFill>
            <a:srgbClr val="F4DBF0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rapezoid 3">
            <a:extLst>
              <a:ext uri="{FF2B5EF4-FFF2-40B4-BE49-F238E27FC236}">
                <a16:creationId xmlns:a16="http://schemas.microsoft.com/office/drawing/2014/main" id="{C03B5854-8474-ED47-BF7B-795B33338341}"/>
              </a:ext>
            </a:extLst>
          </p:cNvPr>
          <p:cNvSpPr/>
          <p:nvPr/>
        </p:nvSpPr>
        <p:spPr>
          <a:xfrm>
            <a:off x="3227294" y="3241345"/>
            <a:ext cx="5173219" cy="567371"/>
          </a:xfrm>
          <a:prstGeom prst="trapezoid">
            <a:avLst>
              <a:gd name="adj" fmla="val 121783"/>
            </a:avLst>
          </a:prstGeom>
          <a:solidFill>
            <a:srgbClr val="E9B6E1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rapezoid 4">
            <a:extLst>
              <a:ext uri="{FF2B5EF4-FFF2-40B4-BE49-F238E27FC236}">
                <a16:creationId xmlns:a16="http://schemas.microsoft.com/office/drawing/2014/main" id="{FB7A420F-5290-714B-A504-8D24E2258B85}"/>
              </a:ext>
            </a:extLst>
          </p:cNvPr>
          <p:cNvSpPr/>
          <p:nvPr/>
        </p:nvSpPr>
        <p:spPr>
          <a:xfrm>
            <a:off x="2511317" y="3823336"/>
            <a:ext cx="6614753" cy="566313"/>
          </a:xfrm>
          <a:prstGeom prst="trapezoid">
            <a:avLst>
              <a:gd name="adj" fmla="val 125339"/>
            </a:avLst>
          </a:prstGeom>
          <a:solidFill>
            <a:srgbClr val="DD92D1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rapezoid 6">
            <a:extLst>
              <a:ext uri="{FF2B5EF4-FFF2-40B4-BE49-F238E27FC236}">
                <a16:creationId xmlns:a16="http://schemas.microsoft.com/office/drawing/2014/main" id="{A1913BF0-5D18-1047-B823-91F554E74A10}"/>
              </a:ext>
            </a:extLst>
          </p:cNvPr>
          <p:cNvSpPr/>
          <p:nvPr/>
        </p:nvSpPr>
        <p:spPr>
          <a:xfrm>
            <a:off x="1643628" y="4404269"/>
            <a:ext cx="8352019" cy="747515"/>
          </a:xfrm>
          <a:prstGeom prst="trapezoid">
            <a:avLst>
              <a:gd name="adj" fmla="val 116264"/>
            </a:avLst>
          </a:prstGeom>
          <a:solidFill>
            <a:srgbClr val="D16DC0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apezoid 8">
            <a:extLst>
              <a:ext uri="{FF2B5EF4-FFF2-40B4-BE49-F238E27FC236}">
                <a16:creationId xmlns:a16="http://schemas.microsoft.com/office/drawing/2014/main" id="{54B9072E-9503-9F44-A480-99369F22ADA1}"/>
              </a:ext>
            </a:extLst>
          </p:cNvPr>
          <p:cNvSpPr/>
          <p:nvPr/>
        </p:nvSpPr>
        <p:spPr>
          <a:xfrm>
            <a:off x="936227" y="5156465"/>
            <a:ext cx="9780104" cy="566313"/>
          </a:xfrm>
          <a:prstGeom prst="trapezoid">
            <a:avLst>
              <a:gd name="adj" fmla="val 127817"/>
            </a:avLst>
          </a:prstGeom>
          <a:solidFill>
            <a:srgbClr val="C749B2">
              <a:alpha val="8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5D6298-F74F-48A7-9D8E-1168FA50C74C}"/>
              </a:ext>
            </a:extLst>
          </p:cNvPr>
          <p:cNvSpPr txBox="1"/>
          <p:nvPr/>
        </p:nvSpPr>
        <p:spPr>
          <a:xfrm>
            <a:off x="4961644" y="2648488"/>
            <a:ext cx="1841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Level 1 – Owner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F5B448-8AF6-45FA-B745-5693A64BE103}"/>
              </a:ext>
            </a:extLst>
          </p:cNvPr>
          <p:cNvSpPr txBox="1"/>
          <p:nvPr/>
        </p:nvSpPr>
        <p:spPr>
          <a:xfrm>
            <a:off x="4767818" y="3388977"/>
            <a:ext cx="2656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Level 2 - Accounting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C50119B-6152-42B5-8F30-DA88DCFADC5C}"/>
              </a:ext>
            </a:extLst>
          </p:cNvPr>
          <p:cNvSpPr txBox="1"/>
          <p:nvPr/>
        </p:nvSpPr>
        <p:spPr>
          <a:xfrm>
            <a:off x="4718122" y="3999336"/>
            <a:ext cx="2755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Level 3 – Sales Manager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986F6F-4C67-4FF8-B6D2-42F6AE362EF8}"/>
              </a:ext>
            </a:extLst>
          </p:cNvPr>
          <p:cNvSpPr txBox="1"/>
          <p:nvPr/>
        </p:nvSpPr>
        <p:spPr>
          <a:xfrm>
            <a:off x="4906964" y="4634003"/>
            <a:ext cx="2378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Level 4 - Warehouse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7502B47-574B-4457-AB43-112BA2B5A14E}"/>
              </a:ext>
            </a:extLst>
          </p:cNvPr>
          <p:cNvSpPr txBox="1"/>
          <p:nvPr/>
        </p:nvSpPr>
        <p:spPr>
          <a:xfrm>
            <a:off x="5051080" y="5219095"/>
            <a:ext cx="20898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Level 5 - Sales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0FF7DB-0A0F-4932-9B92-6B1AD7A3F11D}"/>
              </a:ext>
            </a:extLst>
          </p:cNvPr>
          <p:cNvSpPr txBox="1"/>
          <p:nvPr/>
        </p:nvSpPr>
        <p:spPr>
          <a:xfrm>
            <a:off x="198783" y="248478"/>
            <a:ext cx="1035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Lovelo Black" panose="02000000000000000000" pitchFamily="50" charset="0"/>
              </a:rPr>
              <a:t>Password Levels in RFMS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3AD5C53D-5FDC-45DB-9DF1-7E43CFC21AD0}"/>
              </a:ext>
            </a:extLst>
          </p:cNvPr>
          <p:cNvCxnSpPr/>
          <p:nvPr/>
        </p:nvCxnSpPr>
        <p:spPr>
          <a:xfrm>
            <a:off x="3985591" y="3608681"/>
            <a:ext cx="0" cy="2050644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2BD2E40-0758-4425-86F9-1B9F691BB203}"/>
              </a:ext>
            </a:extLst>
          </p:cNvPr>
          <p:cNvCxnSpPr>
            <a:cxnSpLocks/>
          </p:cNvCxnSpPr>
          <p:nvPr/>
        </p:nvCxnSpPr>
        <p:spPr>
          <a:xfrm>
            <a:off x="8322364" y="4121415"/>
            <a:ext cx="0" cy="153791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19FF4DE5-B842-46BF-B389-BFD4B4BA6010}"/>
              </a:ext>
            </a:extLst>
          </p:cNvPr>
          <p:cNvCxnSpPr>
            <a:cxnSpLocks/>
          </p:cNvCxnSpPr>
          <p:nvPr/>
        </p:nvCxnSpPr>
        <p:spPr>
          <a:xfrm>
            <a:off x="7616686" y="4778026"/>
            <a:ext cx="0" cy="846261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6BA7C20B-0F8C-4857-8B14-0554EEF18A39}"/>
              </a:ext>
            </a:extLst>
          </p:cNvPr>
          <p:cNvCxnSpPr>
            <a:cxnSpLocks/>
          </p:cNvCxnSpPr>
          <p:nvPr/>
        </p:nvCxnSpPr>
        <p:spPr>
          <a:xfrm flipH="1">
            <a:off x="4620903" y="2875063"/>
            <a:ext cx="9940" cy="2780815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F4B83540-3C72-4D9D-A029-CCDD26CE573F}"/>
              </a:ext>
            </a:extLst>
          </p:cNvPr>
          <p:cNvSpPr txBox="1"/>
          <p:nvPr/>
        </p:nvSpPr>
        <p:spPr>
          <a:xfrm>
            <a:off x="1841701" y="5961879"/>
            <a:ext cx="96459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/>
                </a:solidFill>
                <a:highlight>
                  <a:srgbClr val="C749B2"/>
                </a:highlight>
                <a:latin typeface="Lovelo Black" panose="02000000000000000000" pitchFamily="50" charset="0"/>
              </a:rPr>
              <a:t>You can only go down the pyramid, not up</a:t>
            </a:r>
          </a:p>
        </p:txBody>
      </p:sp>
    </p:spTree>
    <p:extLst>
      <p:ext uri="{BB962C8B-B14F-4D97-AF65-F5344CB8AC3E}">
        <p14:creationId xmlns:p14="http://schemas.microsoft.com/office/powerpoint/2010/main" val="3683122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9" grpId="0" animBg="1"/>
      <p:bldP spid="6" grpId="0"/>
      <p:bldP spid="10" grpId="0"/>
      <p:bldP spid="11" grpId="0"/>
      <p:bldP spid="12" grpId="0"/>
      <p:bldP spid="13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tanks">
            <a:extLst>
              <a:ext uri="{FF2B5EF4-FFF2-40B4-BE49-F238E27FC236}">
                <a16:creationId xmlns:a16="http://schemas.microsoft.com/office/drawing/2014/main" id="{51F9E5F1-2FE5-4711-B073-927FCE8E4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80"/>
          <a:stretch/>
        </p:blipFill>
        <p:spPr bwMode="auto">
          <a:xfrm>
            <a:off x="4123414" y="4638"/>
            <a:ext cx="80685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white tanks">
            <a:extLst>
              <a:ext uri="{FF2B5EF4-FFF2-40B4-BE49-F238E27FC236}">
                <a16:creationId xmlns:a16="http://schemas.microsoft.com/office/drawing/2014/main" id="{0D6AB4E1-7456-4AE9-8582-9312175F05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69"/>
          <a:stretch/>
        </p:blipFill>
        <p:spPr bwMode="auto">
          <a:xfrm flipH="1">
            <a:off x="0" y="4638"/>
            <a:ext cx="41234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600D-82FD-4E33-BC6C-47E4CE287FAC}"/>
              </a:ext>
            </a:extLst>
          </p:cNvPr>
          <p:cNvSpPr txBox="1"/>
          <p:nvPr/>
        </p:nvSpPr>
        <p:spPr>
          <a:xfrm>
            <a:off x="198783" y="248478"/>
            <a:ext cx="1035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Lovelo Black" panose="02000000000000000000" pitchFamily="50" charset="0"/>
              </a:rPr>
              <a:t>Roles in RFMS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F103A7-7897-41AA-98E7-E0F4D00D5D05}"/>
              </a:ext>
            </a:extLst>
          </p:cNvPr>
          <p:cNvSpPr txBox="1"/>
          <p:nvPr/>
        </p:nvSpPr>
        <p:spPr>
          <a:xfrm>
            <a:off x="474220" y="527685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Order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4A6E14-CE36-4986-9597-111AE356C6C7}"/>
              </a:ext>
            </a:extLst>
          </p:cNvPr>
          <p:cNvSpPr txBox="1"/>
          <p:nvPr/>
        </p:nvSpPr>
        <p:spPr>
          <a:xfrm>
            <a:off x="2286000" y="5276850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Post Payment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411C33-1250-48ED-890D-B1B62D747A0A}"/>
              </a:ext>
            </a:extLst>
          </p:cNvPr>
          <p:cNvSpPr txBox="1"/>
          <p:nvPr/>
        </p:nvSpPr>
        <p:spPr>
          <a:xfrm>
            <a:off x="4634823" y="5138350"/>
            <a:ext cx="139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Adjust Inventory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035FA7-F5D3-4984-8171-FF6C1C050F3A}"/>
              </a:ext>
            </a:extLst>
          </p:cNvPr>
          <p:cNvSpPr txBox="1"/>
          <p:nvPr/>
        </p:nvSpPr>
        <p:spPr>
          <a:xfrm>
            <a:off x="6446603" y="5286375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Product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D89210-7FAE-44C1-9698-6DC2BE859E8A}"/>
              </a:ext>
            </a:extLst>
          </p:cNvPr>
          <p:cNvSpPr txBox="1"/>
          <p:nvPr/>
        </p:nvSpPr>
        <p:spPr>
          <a:xfrm>
            <a:off x="1065724" y="468630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Add Order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69DF5-CF94-47A2-8E1C-8B0BD865EE37}"/>
              </a:ext>
            </a:extLst>
          </p:cNvPr>
          <p:cNvSpPr txBox="1"/>
          <p:nvPr/>
        </p:nvSpPr>
        <p:spPr>
          <a:xfrm>
            <a:off x="2457450" y="4605037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DB37A7-01EC-440A-B99A-A6FE29ADFA6C}"/>
              </a:ext>
            </a:extLst>
          </p:cNvPr>
          <p:cNvSpPr txBox="1"/>
          <p:nvPr/>
        </p:nvSpPr>
        <p:spPr>
          <a:xfrm>
            <a:off x="4581525" y="4608728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Unjobcost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3A7D9C-D7C2-42FE-9638-0CE2F2C13E79}"/>
              </a:ext>
            </a:extLst>
          </p:cNvPr>
          <p:cNvSpPr txBox="1"/>
          <p:nvPr/>
        </p:nvSpPr>
        <p:spPr>
          <a:xfrm>
            <a:off x="6096000" y="468999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Enter PO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CFA4D0-49AB-4935-8FE8-EABF43DECC6B}"/>
              </a:ext>
            </a:extLst>
          </p:cNvPr>
          <p:cNvSpPr txBox="1"/>
          <p:nvPr/>
        </p:nvSpPr>
        <p:spPr>
          <a:xfrm>
            <a:off x="8350942" y="4605036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Receive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Inventory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9B54DC-E676-4DD2-A763-C8C37D148220}"/>
              </a:ext>
            </a:extLst>
          </p:cNvPr>
          <p:cNvSpPr txBox="1"/>
          <p:nvPr/>
        </p:nvSpPr>
        <p:spPr>
          <a:xfrm>
            <a:off x="9504293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General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Ledger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6BB9DA-C2BC-4D97-AC55-16395E1337BA}"/>
              </a:ext>
            </a:extLst>
          </p:cNvPr>
          <p:cNvSpPr txBox="1"/>
          <p:nvPr/>
        </p:nvSpPr>
        <p:spPr>
          <a:xfrm>
            <a:off x="10605177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Check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Writing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928632-CAA5-413E-9A22-2636D6AA1024}"/>
              </a:ext>
            </a:extLst>
          </p:cNvPr>
          <p:cNvSpPr txBox="1"/>
          <p:nvPr/>
        </p:nvSpPr>
        <p:spPr>
          <a:xfrm>
            <a:off x="7607246" y="429726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Enter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Payable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0B2DA0-3459-4D77-9CF4-D2032401C2CD}"/>
              </a:ext>
            </a:extLst>
          </p:cNvPr>
          <p:cNvSpPr txBox="1"/>
          <p:nvPr/>
        </p:nvSpPr>
        <p:spPr>
          <a:xfrm>
            <a:off x="-99555" y="4415965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Void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Order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0FDD78-1917-460D-9EFE-20C14595AAAB}"/>
              </a:ext>
            </a:extLst>
          </p:cNvPr>
          <p:cNvSpPr txBox="1"/>
          <p:nvPr/>
        </p:nvSpPr>
        <p:spPr>
          <a:xfrm>
            <a:off x="3093390" y="1814410"/>
            <a:ext cx="6287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cois One" panose="02000503040000020004" pitchFamily="2" charset="0"/>
              </a:rPr>
              <a:t>RFMS Admin Role - Owner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32569F-0DE5-4512-B536-7E481C054212}"/>
              </a:ext>
            </a:extLst>
          </p:cNvPr>
          <p:cNvSpPr txBox="1"/>
          <p:nvPr/>
        </p:nvSpPr>
        <p:spPr>
          <a:xfrm rot="18356679">
            <a:off x="11203300" y="4928201"/>
            <a:ext cx="135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Francois One" panose="02000503040000020004" pitchFamily="2" charset="0"/>
              </a:rPr>
              <a:t>Access</a:t>
            </a:r>
          </a:p>
          <a:p>
            <a:r>
              <a:rPr lang="en-US" sz="1600" dirty="0">
                <a:latin typeface="Francois One" panose="02000503040000020004" pitchFamily="2" charset="0"/>
              </a:rPr>
              <a:t>Enterprise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EA7F9BD-1AB8-4AEA-B95D-305CF26E891C}"/>
              </a:ext>
            </a:extLst>
          </p:cNvPr>
          <p:cNvCxnSpPr>
            <a:cxnSpLocks/>
          </p:cNvCxnSpPr>
          <p:nvPr/>
        </p:nvCxnSpPr>
        <p:spPr>
          <a:xfrm>
            <a:off x="4135546" y="2417682"/>
            <a:ext cx="523009" cy="280201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3DF8539D-4A47-47CD-8117-BE15E6B8BCB1}"/>
              </a:ext>
            </a:extLst>
          </p:cNvPr>
          <p:cNvCxnSpPr>
            <a:cxnSpLocks/>
          </p:cNvCxnSpPr>
          <p:nvPr/>
        </p:nvCxnSpPr>
        <p:spPr>
          <a:xfrm>
            <a:off x="6291988" y="2380191"/>
            <a:ext cx="2586431" cy="191706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EFA73A6-D1D4-4F31-84F0-574C6CC5526E}"/>
              </a:ext>
            </a:extLst>
          </p:cNvPr>
          <p:cNvCxnSpPr>
            <a:cxnSpLocks/>
          </p:cNvCxnSpPr>
          <p:nvPr/>
        </p:nvCxnSpPr>
        <p:spPr>
          <a:xfrm>
            <a:off x="7015862" y="2390934"/>
            <a:ext cx="4032144" cy="2177431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57F5FD9D-26BD-4B05-B998-A04BD00B9CA2}"/>
              </a:ext>
            </a:extLst>
          </p:cNvPr>
          <p:cNvCxnSpPr>
            <a:cxnSpLocks/>
          </p:cNvCxnSpPr>
          <p:nvPr/>
        </p:nvCxnSpPr>
        <p:spPr>
          <a:xfrm>
            <a:off x="7542889" y="2339833"/>
            <a:ext cx="4338524" cy="2118983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BE50239-A56D-4709-8E32-BE08C09805C1}"/>
              </a:ext>
            </a:extLst>
          </p:cNvPr>
          <p:cNvCxnSpPr>
            <a:cxnSpLocks/>
          </p:cNvCxnSpPr>
          <p:nvPr/>
        </p:nvCxnSpPr>
        <p:spPr>
          <a:xfrm>
            <a:off x="4390814" y="2372713"/>
            <a:ext cx="757180" cy="231358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732B030-999A-4750-8631-85AFDC4D94EC}"/>
              </a:ext>
            </a:extLst>
          </p:cNvPr>
          <p:cNvCxnSpPr>
            <a:cxnSpLocks/>
          </p:cNvCxnSpPr>
          <p:nvPr/>
        </p:nvCxnSpPr>
        <p:spPr>
          <a:xfrm>
            <a:off x="4648551" y="2446698"/>
            <a:ext cx="1965607" cy="285426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C7E2CC30-3A0C-4B2A-B203-C2016AD6C5E9}"/>
              </a:ext>
            </a:extLst>
          </p:cNvPr>
          <p:cNvCxnSpPr>
            <a:cxnSpLocks/>
          </p:cNvCxnSpPr>
          <p:nvPr/>
        </p:nvCxnSpPr>
        <p:spPr>
          <a:xfrm>
            <a:off x="4991451" y="2470322"/>
            <a:ext cx="1770688" cy="217930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CDE5489-1C4B-43B4-A7EA-958A5CA74D73}"/>
              </a:ext>
            </a:extLst>
          </p:cNvPr>
          <p:cNvCxnSpPr>
            <a:cxnSpLocks/>
          </p:cNvCxnSpPr>
          <p:nvPr/>
        </p:nvCxnSpPr>
        <p:spPr>
          <a:xfrm>
            <a:off x="5569638" y="2531541"/>
            <a:ext cx="2385002" cy="178906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99F4D6F-8D24-4E1A-942D-568254FF08E1}"/>
              </a:ext>
            </a:extLst>
          </p:cNvPr>
          <p:cNvCxnSpPr>
            <a:cxnSpLocks/>
          </p:cNvCxnSpPr>
          <p:nvPr/>
        </p:nvCxnSpPr>
        <p:spPr>
          <a:xfrm flipH="1">
            <a:off x="660599" y="2399185"/>
            <a:ext cx="2774405" cy="280884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851EED3-9B65-410E-B066-2C23F9B4976D}"/>
              </a:ext>
            </a:extLst>
          </p:cNvPr>
          <p:cNvCxnSpPr>
            <a:cxnSpLocks/>
          </p:cNvCxnSpPr>
          <p:nvPr/>
        </p:nvCxnSpPr>
        <p:spPr>
          <a:xfrm flipH="1">
            <a:off x="1985424" y="2551585"/>
            <a:ext cx="1586451" cy="2156735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C2A6A1D-9707-4E57-9F80-DDA3384EA0D0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3152775" y="2369118"/>
            <a:ext cx="676336" cy="223591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1667B49-9ACF-4A6A-9243-1BF2ED4097EE}"/>
              </a:ext>
            </a:extLst>
          </p:cNvPr>
          <p:cNvCxnSpPr>
            <a:cxnSpLocks/>
          </p:cNvCxnSpPr>
          <p:nvPr/>
        </p:nvCxnSpPr>
        <p:spPr>
          <a:xfrm flipH="1">
            <a:off x="3717233" y="2369118"/>
            <a:ext cx="254692" cy="280444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5EAA482-3DA5-421B-96EB-393D4BA42306}"/>
              </a:ext>
            </a:extLst>
          </p:cNvPr>
          <p:cNvCxnSpPr/>
          <p:nvPr/>
        </p:nvCxnSpPr>
        <p:spPr>
          <a:xfrm flipH="1">
            <a:off x="304815" y="2330367"/>
            <a:ext cx="2991552" cy="201678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355FB15-701F-44B3-BBF2-BC4CE97E47BA}"/>
              </a:ext>
            </a:extLst>
          </p:cNvPr>
          <p:cNvCxnSpPr>
            <a:cxnSpLocks/>
          </p:cNvCxnSpPr>
          <p:nvPr/>
        </p:nvCxnSpPr>
        <p:spPr>
          <a:xfrm>
            <a:off x="6492816" y="2369118"/>
            <a:ext cx="3527819" cy="212636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3869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15" grpId="0"/>
      <p:bldP spid="15" grpId="1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tanks">
            <a:extLst>
              <a:ext uri="{FF2B5EF4-FFF2-40B4-BE49-F238E27FC236}">
                <a16:creationId xmlns:a16="http://schemas.microsoft.com/office/drawing/2014/main" id="{51F9E5F1-2FE5-4711-B073-927FCE8E4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80"/>
          <a:stretch/>
        </p:blipFill>
        <p:spPr bwMode="auto">
          <a:xfrm>
            <a:off x="4123414" y="4638"/>
            <a:ext cx="80685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white tanks">
            <a:extLst>
              <a:ext uri="{FF2B5EF4-FFF2-40B4-BE49-F238E27FC236}">
                <a16:creationId xmlns:a16="http://schemas.microsoft.com/office/drawing/2014/main" id="{0D6AB4E1-7456-4AE9-8582-9312175F05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69"/>
          <a:stretch/>
        </p:blipFill>
        <p:spPr bwMode="auto">
          <a:xfrm flipH="1">
            <a:off x="0" y="4638"/>
            <a:ext cx="41234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600D-82FD-4E33-BC6C-47E4CE287FAC}"/>
              </a:ext>
            </a:extLst>
          </p:cNvPr>
          <p:cNvSpPr txBox="1"/>
          <p:nvPr/>
        </p:nvSpPr>
        <p:spPr>
          <a:xfrm>
            <a:off x="198783" y="248478"/>
            <a:ext cx="1035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Lovelo Black" panose="02000000000000000000" pitchFamily="50" charset="0"/>
              </a:rPr>
              <a:t>Roles in RFMS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F103A7-7897-41AA-98E7-E0F4D00D5D05}"/>
              </a:ext>
            </a:extLst>
          </p:cNvPr>
          <p:cNvSpPr txBox="1"/>
          <p:nvPr/>
        </p:nvSpPr>
        <p:spPr>
          <a:xfrm>
            <a:off x="474220" y="527685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Order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4A6E14-CE36-4986-9597-111AE356C6C7}"/>
              </a:ext>
            </a:extLst>
          </p:cNvPr>
          <p:cNvSpPr txBox="1"/>
          <p:nvPr/>
        </p:nvSpPr>
        <p:spPr>
          <a:xfrm>
            <a:off x="2286000" y="5276850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Post Payment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411C33-1250-48ED-890D-B1B62D747A0A}"/>
              </a:ext>
            </a:extLst>
          </p:cNvPr>
          <p:cNvSpPr txBox="1"/>
          <p:nvPr/>
        </p:nvSpPr>
        <p:spPr>
          <a:xfrm>
            <a:off x="4634823" y="5138350"/>
            <a:ext cx="139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Adjust Inventory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035FA7-F5D3-4984-8171-FF6C1C050F3A}"/>
              </a:ext>
            </a:extLst>
          </p:cNvPr>
          <p:cNvSpPr txBox="1"/>
          <p:nvPr/>
        </p:nvSpPr>
        <p:spPr>
          <a:xfrm>
            <a:off x="6446603" y="5286375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Product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D89210-7FAE-44C1-9698-6DC2BE859E8A}"/>
              </a:ext>
            </a:extLst>
          </p:cNvPr>
          <p:cNvSpPr txBox="1"/>
          <p:nvPr/>
        </p:nvSpPr>
        <p:spPr>
          <a:xfrm>
            <a:off x="1065724" y="468630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Add Order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69DF5-CF94-47A2-8E1C-8B0BD865EE37}"/>
              </a:ext>
            </a:extLst>
          </p:cNvPr>
          <p:cNvSpPr txBox="1"/>
          <p:nvPr/>
        </p:nvSpPr>
        <p:spPr>
          <a:xfrm>
            <a:off x="2457450" y="4605037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DB37A7-01EC-440A-B99A-A6FE29ADFA6C}"/>
              </a:ext>
            </a:extLst>
          </p:cNvPr>
          <p:cNvSpPr txBox="1"/>
          <p:nvPr/>
        </p:nvSpPr>
        <p:spPr>
          <a:xfrm>
            <a:off x="4581525" y="4608728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Unjobcost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3A7D9C-D7C2-42FE-9638-0CE2F2C13E79}"/>
              </a:ext>
            </a:extLst>
          </p:cNvPr>
          <p:cNvSpPr txBox="1"/>
          <p:nvPr/>
        </p:nvSpPr>
        <p:spPr>
          <a:xfrm>
            <a:off x="6096000" y="468999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Enter PO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CFA4D0-49AB-4935-8FE8-EABF43DECC6B}"/>
              </a:ext>
            </a:extLst>
          </p:cNvPr>
          <p:cNvSpPr txBox="1"/>
          <p:nvPr/>
        </p:nvSpPr>
        <p:spPr>
          <a:xfrm>
            <a:off x="8350942" y="4605036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Receive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Inventory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9B54DC-E676-4DD2-A763-C8C37D148220}"/>
              </a:ext>
            </a:extLst>
          </p:cNvPr>
          <p:cNvSpPr txBox="1"/>
          <p:nvPr/>
        </p:nvSpPr>
        <p:spPr>
          <a:xfrm>
            <a:off x="9504293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General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Ledger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6BB9DA-C2BC-4D97-AC55-16395E1337BA}"/>
              </a:ext>
            </a:extLst>
          </p:cNvPr>
          <p:cNvSpPr txBox="1"/>
          <p:nvPr/>
        </p:nvSpPr>
        <p:spPr>
          <a:xfrm>
            <a:off x="10605177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Check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Writing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928632-CAA5-413E-9A22-2636D6AA1024}"/>
              </a:ext>
            </a:extLst>
          </p:cNvPr>
          <p:cNvSpPr txBox="1"/>
          <p:nvPr/>
        </p:nvSpPr>
        <p:spPr>
          <a:xfrm>
            <a:off x="7607246" y="429726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Enter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Payable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0B2DA0-3459-4D77-9CF4-D2032401C2CD}"/>
              </a:ext>
            </a:extLst>
          </p:cNvPr>
          <p:cNvSpPr txBox="1"/>
          <p:nvPr/>
        </p:nvSpPr>
        <p:spPr>
          <a:xfrm>
            <a:off x="-99555" y="4415965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Void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Order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0FDD78-1917-460D-9EFE-20C14595AAAB}"/>
              </a:ext>
            </a:extLst>
          </p:cNvPr>
          <p:cNvSpPr txBox="1"/>
          <p:nvPr/>
        </p:nvSpPr>
        <p:spPr>
          <a:xfrm>
            <a:off x="2374625" y="1784343"/>
            <a:ext cx="6287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Francois One" panose="02000503040000020004" pitchFamily="2" charset="0"/>
              </a:rPr>
              <a:t>Accounting/Bookkeeper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32569F-0DE5-4512-B536-7E481C054212}"/>
              </a:ext>
            </a:extLst>
          </p:cNvPr>
          <p:cNvSpPr txBox="1"/>
          <p:nvPr/>
        </p:nvSpPr>
        <p:spPr>
          <a:xfrm rot="18356679">
            <a:off x="11203300" y="4928201"/>
            <a:ext cx="135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Francois One" panose="02000503040000020004" pitchFamily="2" charset="0"/>
              </a:rPr>
              <a:t>Access</a:t>
            </a:r>
          </a:p>
          <a:p>
            <a:r>
              <a:rPr lang="en-US" sz="1600" dirty="0">
                <a:latin typeface="Francois One" panose="02000503040000020004" pitchFamily="2" charset="0"/>
              </a:rPr>
              <a:t>Enterprise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EFA73A6-D1D4-4F31-84F0-574C6CC5526E}"/>
              </a:ext>
            </a:extLst>
          </p:cNvPr>
          <p:cNvCxnSpPr>
            <a:cxnSpLocks/>
          </p:cNvCxnSpPr>
          <p:nvPr/>
        </p:nvCxnSpPr>
        <p:spPr>
          <a:xfrm>
            <a:off x="7015862" y="2390934"/>
            <a:ext cx="4032144" cy="2177431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BE50239-A56D-4709-8E32-BE08C09805C1}"/>
              </a:ext>
            </a:extLst>
          </p:cNvPr>
          <p:cNvCxnSpPr>
            <a:cxnSpLocks/>
          </p:cNvCxnSpPr>
          <p:nvPr/>
        </p:nvCxnSpPr>
        <p:spPr>
          <a:xfrm>
            <a:off x="4390814" y="2372713"/>
            <a:ext cx="757180" cy="231358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CDE5489-1C4B-43B4-A7EA-958A5CA74D73}"/>
              </a:ext>
            </a:extLst>
          </p:cNvPr>
          <p:cNvCxnSpPr>
            <a:cxnSpLocks/>
          </p:cNvCxnSpPr>
          <p:nvPr/>
        </p:nvCxnSpPr>
        <p:spPr>
          <a:xfrm>
            <a:off x="5569638" y="2531541"/>
            <a:ext cx="2385002" cy="178906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99F4D6F-8D24-4E1A-942D-568254FF08E1}"/>
              </a:ext>
            </a:extLst>
          </p:cNvPr>
          <p:cNvCxnSpPr>
            <a:cxnSpLocks/>
          </p:cNvCxnSpPr>
          <p:nvPr/>
        </p:nvCxnSpPr>
        <p:spPr>
          <a:xfrm flipH="1">
            <a:off x="660599" y="2399185"/>
            <a:ext cx="2774405" cy="280884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851EED3-9B65-410E-B066-2C23F9B4976D}"/>
              </a:ext>
            </a:extLst>
          </p:cNvPr>
          <p:cNvCxnSpPr>
            <a:cxnSpLocks/>
          </p:cNvCxnSpPr>
          <p:nvPr/>
        </p:nvCxnSpPr>
        <p:spPr>
          <a:xfrm flipH="1">
            <a:off x="1985424" y="2551585"/>
            <a:ext cx="1586451" cy="2156735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2C2A6A1D-9707-4E57-9F80-DDA3384EA0D0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3152775" y="2369118"/>
            <a:ext cx="676336" cy="223591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51667B49-9ACF-4A6A-9243-1BF2ED4097EE}"/>
              </a:ext>
            </a:extLst>
          </p:cNvPr>
          <p:cNvCxnSpPr>
            <a:cxnSpLocks/>
          </p:cNvCxnSpPr>
          <p:nvPr/>
        </p:nvCxnSpPr>
        <p:spPr>
          <a:xfrm flipH="1">
            <a:off x="3717233" y="2369118"/>
            <a:ext cx="254692" cy="280444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5EAA482-3DA5-421B-96EB-393D4BA42306}"/>
              </a:ext>
            </a:extLst>
          </p:cNvPr>
          <p:cNvCxnSpPr/>
          <p:nvPr/>
        </p:nvCxnSpPr>
        <p:spPr>
          <a:xfrm flipH="1">
            <a:off x="304815" y="2330367"/>
            <a:ext cx="2991552" cy="201678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C355FB15-701F-44B3-BBF2-BC4CE97E47BA}"/>
              </a:ext>
            </a:extLst>
          </p:cNvPr>
          <p:cNvCxnSpPr>
            <a:cxnSpLocks/>
          </p:cNvCxnSpPr>
          <p:nvPr/>
        </p:nvCxnSpPr>
        <p:spPr>
          <a:xfrm>
            <a:off x="6492816" y="2369118"/>
            <a:ext cx="3527819" cy="2126369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8343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tanks">
            <a:extLst>
              <a:ext uri="{FF2B5EF4-FFF2-40B4-BE49-F238E27FC236}">
                <a16:creationId xmlns:a16="http://schemas.microsoft.com/office/drawing/2014/main" id="{51F9E5F1-2FE5-4711-B073-927FCE8E4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80"/>
          <a:stretch/>
        </p:blipFill>
        <p:spPr bwMode="auto">
          <a:xfrm>
            <a:off x="4123414" y="4638"/>
            <a:ext cx="80685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white tanks">
            <a:extLst>
              <a:ext uri="{FF2B5EF4-FFF2-40B4-BE49-F238E27FC236}">
                <a16:creationId xmlns:a16="http://schemas.microsoft.com/office/drawing/2014/main" id="{0D6AB4E1-7456-4AE9-8582-9312175F05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69"/>
          <a:stretch/>
        </p:blipFill>
        <p:spPr bwMode="auto">
          <a:xfrm flipH="1">
            <a:off x="0" y="4638"/>
            <a:ext cx="41234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600D-82FD-4E33-BC6C-47E4CE287FAC}"/>
              </a:ext>
            </a:extLst>
          </p:cNvPr>
          <p:cNvSpPr txBox="1"/>
          <p:nvPr/>
        </p:nvSpPr>
        <p:spPr>
          <a:xfrm>
            <a:off x="198783" y="248478"/>
            <a:ext cx="1035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Lovelo Black" panose="02000000000000000000" pitchFamily="50" charset="0"/>
              </a:rPr>
              <a:t>Roles in RFMS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F103A7-7897-41AA-98E7-E0F4D00D5D05}"/>
              </a:ext>
            </a:extLst>
          </p:cNvPr>
          <p:cNvSpPr txBox="1"/>
          <p:nvPr/>
        </p:nvSpPr>
        <p:spPr>
          <a:xfrm>
            <a:off x="474220" y="527685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Order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4A6E14-CE36-4986-9597-111AE356C6C7}"/>
              </a:ext>
            </a:extLst>
          </p:cNvPr>
          <p:cNvSpPr txBox="1"/>
          <p:nvPr/>
        </p:nvSpPr>
        <p:spPr>
          <a:xfrm>
            <a:off x="2286000" y="5276850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Post Payment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411C33-1250-48ED-890D-B1B62D747A0A}"/>
              </a:ext>
            </a:extLst>
          </p:cNvPr>
          <p:cNvSpPr txBox="1"/>
          <p:nvPr/>
        </p:nvSpPr>
        <p:spPr>
          <a:xfrm>
            <a:off x="4634823" y="5138350"/>
            <a:ext cx="139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Adjust Inventory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035FA7-F5D3-4984-8171-FF6C1C050F3A}"/>
              </a:ext>
            </a:extLst>
          </p:cNvPr>
          <p:cNvSpPr txBox="1"/>
          <p:nvPr/>
        </p:nvSpPr>
        <p:spPr>
          <a:xfrm>
            <a:off x="6446603" y="5286375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Product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D89210-7FAE-44C1-9698-6DC2BE859E8A}"/>
              </a:ext>
            </a:extLst>
          </p:cNvPr>
          <p:cNvSpPr txBox="1"/>
          <p:nvPr/>
        </p:nvSpPr>
        <p:spPr>
          <a:xfrm>
            <a:off x="1065724" y="468630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Add Order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69DF5-CF94-47A2-8E1C-8B0BD865EE37}"/>
              </a:ext>
            </a:extLst>
          </p:cNvPr>
          <p:cNvSpPr txBox="1"/>
          <p:nvPr/>
        </p:nvSpPr>
        <p:spPr>
          <a:xfrm>
            <a:off x="2457450" y="4605037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DB37A7-01EC-440A-B99A-A6FE29ADFA6C}"/>
              </a:ext>
            </a:extLst>
          </p:cNvPr>
          <p:cNvSpPr txBox="1"/>
          <p:nvPr/>
        </p:nvSpPr>
        <p:spPr>
          <a:xfrm>
            <a:off x="4581525" y="4608728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Unjobcost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3A7D9C-D7C2-42FE-9638-0CE2F2C13E79}"/>
              </a:ext>
            </a:extLst>
          </p:cNvPr>
          <p:cNvSpPr txBox="1"/>
          <p:nvPr/>
        </p:nvSpPr>
        <p:spPr>
          <a:xfrm>
            <a:off x="6096000" y="468999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Enter PO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CFA4D0-49AB-4935-8FE8-EABF43DECC6B}"/>
              </a:ext>
            </a:extLst>
          </p:cNvPr>
          <p:cNvSpPr txBox="1"/>
          <p:nvPr/>
        </p:nvSpPr>
        <p:spPr>
          <a:xfrm>
            <a:off x="8350942" y="4605036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Receive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Inventory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9B54DC-E676-4DD2-A763-C8C37D148220}"/>
              </a:ext>
            </a:extLst>
          </p:cNvPr>
          <p:cNvSpPr txBox="1"/>
          <p:nvPr/>
        </p:nvSpPr>
        <p:spPr>
          <a:xfrm>
            <a:off x="9504293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General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Ledger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6BB9DA-C2BC-4D97-AC55-16395E1337BA}"/>
              </a:ext>
            </a:extLst>
          </p:cNvPr>
          <p:cNvSpPr txBox="1"/>
          <p:nvPr/>
        </p:nvSpPr>
        <p:spPr>
          <a:xfrm>
            <a:off x="10605177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Check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Writing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928632-CAA5-413E-9A22-2636D6AA1024}"/>
              </a:ext>
            </a:extLst>
          </p:cNvPr>
          <p:cNvSpPr txBox="1"/>
          <p:nvPr/>
        </p:nvSpPr>
        <p:spPr>
          <a:xfrm>
            <a:off x="7607246" y="429726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Enter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Payable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0B2DA0-3459-4D77-9CF4-D2032401C2CD}"/>
              </a:ext>
            </a:extLst>
          </p:cNvPr>
          <p:cNvSpPr txBox="1"/>
          <p:nvPr/>
        </p:nvSpPr>
        <p:spPr>
          <a:xfrm>
            <a:off x="-99555" y="4415965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Void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Order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0FDD78-1917-460D-9EFE-20C14595AAAB}"/>
              </a:ext>
            </a:extLst>
          </p:cNvPr>
          <p:cNvSpPr txBox="1"/>
          <p:nvPr/>
        </p:nvSpPr>
        <p:spPr>
          <a:xfrm>
            <a:off x="2524424" y="1774850"/>
            <a:ext cx="6287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Francois One" panose="02000503040000020004" pitchFamily="2" charset="0"/>
              </a:rPr>
              <a:t>Warehouse Manager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32569F-0DE5-4512-B536-7E481C054212}"/>
              </a:ext>
            </a:extLst>
          </p:cNvPr>
          <p:cNvSpPr txBox="1"/>
          <p:nvPr/>
        </p:nvSpPr>
        <p:spPr>
          <a:xfrm rot="18356679">
            <a:off x="11203300" y="4928201"/>
            <a:ext cx="135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Francois One" panose="02000503040000020004" pitchFamily="2" charset="0"/>
              </a:rPr>
              <a:t>Access</a:t>
            </a:r>
          </a:p>
          <a:p>
            <a:r>
              <a:rPr lang="en-US" sz="1600" dirty="0">
                <a:latin typeface="Francois One" panose="02000503040000020004" pitchFamily="2" charset="0"/>
              </a:rPr>
              <a:t>Enterprise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EFA73A6-D1D4-4F31-84F0-574C6CC5526E}"/>
              </a:ext>
            </a:extLst>
          </p:cNvPr>
          <p:cNvCxnSpPr>
            <a:cxnSpLocks/>
          </p:cNvCxnSpPr>
          <p:nvPr/>
        </p:nvCxnSpPr>
        <p:spPr>
          <a:xfrm>
            <a:off x="7015862" y="2390934"/>
            <a:ext cx="1728088" cy="2025031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BE50239-A56D-4709-8E32-BE08C09805C1}"/>
              </a:ext>
            </a:extLst>
          </p:cNvPr>
          <p:cNvCxnSpPr>
            <a:cxnSpLocks/>
          </p:cNvCxnSpPr>
          <p:nvPr/>
        </p:nvCxnSpPr>
        <p:spPr>
          <a:xfrm>
            <a:off x="5668212" y="2399185"/>
            <a:ext cx="757180" cy="231358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99F4D6F-8D24-4E1A-942D-568254FF08E1}"/>
              </a:ext>
            </a:extLst>
          </p:cNvPr>
          <p:cNvCxnSpPr>
            <a:cxnSpLocks/>
          </p:cNvCxnSpPr>
          <p:nvPr/>
        </p:nvCxnSpPr>
        <p:spPr>
          <a:xfrm flipH="1">
            <a:off x="660599" y="2399185"/>
            <a:ext cx="2774405" cy="280884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5EAA482-3DA5-421B-96EB-393D4BA42306}"/>
              </a:ext>
            </a:extLst>
          </p:cNvPr>
          <p:cNvCxnSpPr>
            <a:cxnSpLocks/>
          </p:cNvCxnSpPr>
          <p:nvPr/>
        </p:nvCxnSpPr>
        <p:spPr>
          <a:xfrm flipH="1">
            <a:off x="1980103" y="2326311"/>
            <a:ext cx="1751113" cy="246339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A6C4C71-B073-4AAC-AF51-82E37A06AF2E}"/>
              </a:ext>
            </a:extLst>
          </p:cNvPr>
          <p:cNvCxnSpPr>
            <a:cxnSpLocks/>
          </p:cNvCxnSpPr>
          <p:nvPr/>
        </p:nvCxnSpPr>
        <p:spPr>
          <a:xfrm>
            <a:off x="4223552" y="2369719"/>
            <a:ext cx="261226" cy="2882366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317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tanks">
            <a:extLst>
              <a:ext uri="{FF2B5EF4-FFF2-40B4-BE49-F238E27FC236}">
                <a16:creationId xmlns:a16="http://schemas.microsoft.com/office/drawing/2014/main" id="{51F9E5F1-2FE5-4711-B073-927FCE8E4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80"/>
          <a:stretch/>
        </p:blipFill>
        <p:spPr bwMode="auto">
          <a:xfrm>
            <a:off x="4123414" y="4638"/>
            <a:ext cx="80685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white tanks">
            <a:extLst>
              <a:ext uri="{FF2B5EF4-FFF2-40B4-BE49-F238E27FC236}">
                <a16:creationId xmlns:a16="http://schemas.microsoft.com/office/drawing/2014/main" id="{0D6AB4E1-7456-4AE9-8582-9312175F05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69"/>
          <a:stretch/>
        </p:blipFill>
        <p:spPr bwMode="auto">
          <a:xfrm flipH="1">
            <a:off x="0" y="4638"/>
            <a:ext cx="41234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600D-82FD-4E33-BC6C-47E4CE287FAC}"/>
              </a:ext>
            </a:extLst>
          </p:cNvPr>
          <p:cNvSpPr txBox="1"/>
          <p:nvPr/>
        </p:nvSpPr>
        <p:spPr>
          <a:xfrm>
            <a:off x="198783" y="248478"/>
            <a:ext cx="1035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Lovelo Black" panose="02000000000000000000" pitchFamily="50" charset="0"/>
              </a:rPr>
              <a:t>Roles in RFMS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F103A7-7897-41AA-98E7-E0F4D00D5D05}"/>
              </a:ext>
            </a:extLst>
          </p:cNvPr>
          <p:cNvSpPr txBox="1"/>
          <p:nvPr/>
        </p:nvSpPr>
        <p:spPr>
          <a:xfrm>
            <a:off x="474220" y="527685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Order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4A6E14-CE36-4986-9597-111AE356C6C7}"/>
              </a:ext>
            </a:extLst>
          </p:cNvPr>
          <p:cNvSpPr txBox="1"/>
          <p:nvPr/>
        </p:nvSpPr>
        <p:spPr>
          <a:xfrm>
            <a:off x="2286000" y="5276850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Post Payment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411C33-1250-48ED-890D-B1B62D747A0A}"/>
              </a:ext>
            </a:extLst>
          </p:cNvPr>
          <p:cNvSpPr txBox="1"/>
          <p:nvPr/>
        </p:nvSpPr>
        <p:spPr>
          <a:xfrm>
            <a:off x="4634823" y="5138350"/>
            <a:ext cx="139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Adjust Inventory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035FA7-F5D3-4984-8171-FF6C1C050F3A}"/>
              </a:ext>
            </a:extLst>
          </p:cNvPr>
          <p:cNvSpPr txBox="1"/>
          <p:nvPr/>
        </p:nvSpPr>
        <p:spPr>
          <a:xfrm>
            <a:off x="6446603" y="5286375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Product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D89210-7FAE-44C1-9698-6DC2BE859E8A}"/>
              </a:ext>
            </a:extLst>
          </p:cNvPr>
          <p:cNvSpPr txBox="1"/>
          <p:nvPr/>
        </p:nvSpPr>
        <p:spPr>
          <a:xfrm>
            <a:off x="1065724" y="468630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Add Order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69DF5-CF94-47A2-8E1C-8B0BD865EE37}"/>
              </a:ext>
            </a:extLst>
          </p:cNvPr>
          <p:cNvSpPr txBox="1"/>
          <p:nvPr/>
        </p:nvSpPr>
        <p:spPr>
          <a:xfrm>
            <a:off x="2457450" y="4605037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DB37A7-01EC-440A-B99A-A6FE29ADFA6C}"/>
              </a:ext>
            </a:extLst>
          </p:cNvPr>
          <p:cNvSpPr txBox="1"/>
          <p:nvPr/>
        </p:nvSpPr>
        <p:spPr>
          <a:xfrm>
            <a:off x="4581525" y="4608728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Unjobcost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3A7D9C-D7C2-42FE-9638-0CE2F2C13E79}"/>
              </a:ext>
            </a:extLst>
          </p:cNvPr>
          <p:cNvSpPr txBox="1"/>
          <p:nvPr/>
        </p:nvSpPr>
        <p:spPr>
          <a:xfrm>
            <a:off x="6096000" y="468999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Enter PO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CFA4D0-49AB-4935-8FE8-EABF43DECC6B}"/>
              </a:ext>
            </a:extLst>
          </p:cNvPr>
          <p:cNvSpPr txBox="1"/>
          <p:nvPr/>
        </p:nvSpPr>
        <p:spPr>
          <a:xfrm>
            <a:off x="8350942" y="4605036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Receive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Inventory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9B54DC-E676-4DD2-A763-C8C37D148220}"/>
              </a:ext>
            </a:extLst>
          </p:cNvPr>
          <p:cNvSpPr txBox="1"/>
          <p:nvPr/>
        </p:nvSpPr>
        <p:spPr>
          <a:xfrm>
            <a:off x="9504293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General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Ledger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6BB9DA-C2BC-4D97-AC55-16395E1337BA}"/>
              </a:ext>
            </a:extLst>
          </p:cNvPr>
          <p:cNvSpPr txBox="1"/>
          <p:nvPr/>
        </p:nvSpPr>
        <p:spPr>
          <a:xfrm>
            <a:off x="10605177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Check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Writing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928632-CAA5-413E-9A22-2636D6AA1024}"/>
              </a:ext>
            </a:extLst>
          </p:cNvPr>
          <p:cNvSpPr txBox="1"/>
          <p:nvPr/>
        </p:nvSpPr>
        <p:spPr>
          <a:xfrm>
            <a:off x="7607246" y="429726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Enter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Payable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0B2DA0-3459-4D77-9CF4-D2032401C2CD}"/>
              </a:ext>
            </a:extLst>
          </p:cNvPr>
          <p:cNvSpPr txBox="1"/>
          <p:nvPr/>
        </p:nvSpPr>
        <p:spPr>
          <a:xfrm>
            <a:off x="-99555" y="4415965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Void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Order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0FDD78-1917-460D-9EFE-20C14595AAAB}"/>
              </a:ext>
            </a:extLst>
          </p:cNvPr>
          <p:cNvSpPr txBox="1"/>
          <p:nvPr/>
        </p:nvSpPr>
        <p:spPr>
          <a:xfrm>
            <a:off x="3093390" y="1814410"/>
            <a:ext cx="6287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Francois One" panose="02000503040000020004" pitchFamily="2" charset="0"/>
              </a:rPr>
              <a:t>Sales Manager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32569F-0DE5-4512-B536-7E481C054212}"/>
              </a:ext>
            </a:extLst>
          </p:cNvPr>
          <p:cNvSpPr txBox="1"/>
          <p:nvPr/>
        </p:nvSpPr>
        <p:spPr>
          <a:xfrm rot="18356679">
            <a:off x="11203300" y="4928201"/>
            <a:ext cx="135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Francois One" panose="02000503040000020004" pitchFamily="2" charset="0"/>
              </a:rPr>
              <a:t>Access</a:t>
            </a:r>
          </a:p>
          <a:p>
            <a:r>
              <a:rPr lang="en-US" sz="1600" dirty="0">
                <a:latin typeface="Francois One" panose="02000503040000020004" pitchFamily="2" charset="0"/>
              </a:rPr>
              <a:t>Enterprise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ABE50239-A56D-4709-8E32-BE08C09805C1}"/>
              </a:ext>
            </a:extLst>
          </p:cNvPr>
          <p:cNvCxnSpPr>
            <a:cxnSpLocks/>
            <a:endCxn id="11" idx="0"/>
          </p:cNvCxnSpPr>
          <p:nvPr/>
        </p:nvCxnSpPr>
        <p:spPr>
          <a:xfrm flipH="1">
            <a:off x="3152775" y="2538735"/>
            <a:ext cx="734894" cy="206630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99F4D6F-8D24-4E1A-942D-568254FF08E1}"/>
              </a:ext>
            </a:extLst>
          </p:cNvPr>
          <p:cNvCxnSpPr>
            <a:cxnSpLocks/>
          </p:cNvCxnSpPr>
          <p:nvPr/>
        </p:nvCxnSpPr>
        <p:spPr>
          <a:xfrm flipH="1">
            <a:off x="660599" y="2399185"/>
            <a:ext cx="2774405" cy="280884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5EAA482-3DA5-421B-96EB-393D4BA42306}"/>
              </a:ext>
            </a:extLst>
          </p:cNvPr>
          <p:cNvCxnSpPr>
            <a:cxnSpLocks/>
          </p:cNvCxnSpPr>
          <p:nvPr/>
        </p:nvCxnSpPr>
        <p:spPr>
          <a:xfrm flipH="1">
            <a:off x="1980103" y="2326311"/>
            <a:ext cx="1751113" cy="246339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A6C4C71-B073-4AAC-AF51-82E37A06AF2E}"/>
              </a:ext>
            </a:extLst>
          </p:cNvPr>
          <p:cNvCxnSpPr>
            <a:cxnSpLocks/>
          </p:cNvCxnSpPr>
          <p:nvPr/>
        </p:nvCxnSpPr>
        <p:spPr>
          <a:xfrm flipH="1">
            <a:off x="3435004" y="2369719"/>
            <a:ext cx="788548" cy="2768631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5D5DB3A-06AD-45D4-9C49-B79E74E484E0}"/>
              </a:ext>
            </a:extLst>
          </p:cNvPr>
          <p:cNvCxnSpPr>
            <a:cxnSpLocks/>
          </p:cNvCxnSpPr>
          <p:nvPr/>
        </p:nvCxnSpPr>
        <p:spPr>
          <a:xfrm flipH="1">
            <a:off x="232643" y="2390363"/>
            <a:ext cx="2967072" cy="1840540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2329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ite tanks">
            <a:extLst>
              <a:ext uri="{FF2B5EF4-FFF2-40B4-BE49-F238E27FC236}">
                <a16:creationId xmlns:a16="http://schemas.microsoft.com/office/drawing/2014/main" id="{51F9E5F1-2FE5-4711-B073-927FCE8E44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80"/>
          <a:stretch/>
        </p:blipFill>
        <p:spPr bwMode="auto">
          <a:xfrm>
            <a:off x="4123414" y="4638"/>
            <a:ext cx="80685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white tanks">
            <a:extLst>
              <a:ext uri="{FF2B5EF4-FFF2-40B4-BE49-F238E27FC236}">
                <a16:creationId xmlns:a16="http://schemas.microsoft.com/office/drawing/2014/main" id="{0D6AB4E1-7456-4AE9-8582-9312175F05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069"/>
          <a:stretch/>
        </p:blipFill>
        <p:spPr bwMode="auto">
          <a:xfrm flipH="1">
            <a:off x="0" y="4638"/>
            <a:ext cx="41234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C12600D-82FD-4E33-BC6C-47E4CE287FAC}"/>
              </a:ext>
            </a:extLst>
          </p:cNvPr>
          <p:cNvSpPr txBox="1"/>
          <p:nvPr/>
        </p:nvSpPr>
        <p:spPr>
          <a:xfrm>
            <a:off x="198783" y="248478"/>
            <a:ext cx="103565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Lovelo Black" panose="02000000000000000000" pitchFamily="50" charset="0"/>
              </a:rPr>
              <a:t>Roles in RFMS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AF103A7-7897-41AA-98E7-E0F4D00D5D05}"/>
              </a:ext>
            </a:extLst>
          </p:cNvPr>
          <p:cNvSpPr txBox="1"/>
          <p:nvPr/>
        </p:nvSpPr>
        <p:spPr>
          <a:xfrm>
            <a:off x="474220" y="527685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Order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4A6E14-CE36-4986-9597-111AE356C6C7}"/>
              </a:ext>
            </a:extLst>
          </p:cNvPr>
          <p:cNvSpPr txBox="1"/>
          <p:nvPr/>
        </p:nvSpPr>
        <p:spPr>
          <a:xfrm>
            <a:off x="2286000" y="5276850"/>
            <a:ext cx="1562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Post Payment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411C33-1250-48ED-890D-B1B62D747A0A}"/>
              </a:ext>
            </a:extLst>
          </p:cNvPr>
          <p:cNvSpPr txBox="1"/>
          <p:nvPr/>
        </p:nvSpPr>
        <p:spPr>
          <a:xfrm>
            <a:off x="4634823" y="5138350"/>
            <a:ext cx="1390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Adjust Inventory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035FA7-F5D3-4984-8171-FF6C1C050F3A}"/>
              </a:ext>
            </a:extLst>
          </p:cNvPr>
          <p:cNvSpPr txBox="1"/>
          <p:nvPr/>
        </p:nvSpPr>
        <p:spPr>
          <a:xfrm>
            <a:off x="6446603" y="5286375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Edit Product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5D89210-7FAE-44C1-9698-6DC2BE859E8A}"/>
              </a:ext>
            </a:extLst>
          </p:cNvPr>
          <p:cNvSpPr txBox="1"/>
          <p:nvPr/>
        </p:nvSpPr>
        <p:spPr>
          <a:xfrm>
            <a:off x="1065724" y="468630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Add Order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A69DF5-CF94-47A2-8E1C-8B0BD865EE37}"/>
              </a:ext>
            </a:extLst>
          </p:cNvPr>
          <p:cNvSpPr txBox="1"/>
          <p:nvPr/>
        </p:nvSpPr>
        <p:spPr>
          <a:xfrm>
            <a:off x="2457450" y="4605037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3DB37A7-01EC-440A-B99A-A6FE29ADFA6C}"/>
              </a:ext>
            </a:extLst>
          </p:cNvPr>
          <p:cNvSpPr txBox="1"/>
          <p:nvPr/>
        </p:nvSpPr>
        <p:spPr>
          <a:xfrm>
            <a:off x="4581525" y="4608728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latin typeface="Francois One" panose="02000503040000020004" pitchFamily="2" charset="0"/>
              </a:rPr>
              <a:t>Unjobcost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3A7D9C-D7C2-42FE-9638-0CE2F2C13E79}"/>
              </a:ext>
            </a:extLst>
          </p:cNvPr>
          <p:cNvSpPr txBox="1"/>
          <p:nvPr/>
        </p:nvSpPr>
        <p:spPr>
          <a:xfrm>
            <a:off x="6096000" y="4689990"/>
            <a:ext cx="1390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Enter PO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8CFA4D0-49AB-4935-8FE8-EABF43DECC6B}"/>
              </a:ext>
            </a:extLst>
          </p:cNvPr>
          <p:cNvSpPr txBox="1"/>
          <p:nvPr/>
        </p:nvSpPr>
        <p:spPr>
          <a:xfrm>
            <a:off x="8350942" y="4605036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Receive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Inventory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09B54DC-E676-4DD2-A763-C8C37D148220}"/>
              </a:ext>
            </a:extLst>
          </p:cNvPr>
          <p:cNvSpPr txBox="1"/>
          <p:nvPr/>
        </p:nvSpPr>
        <p:spPr>
          <a:xfrm>
            <a:off x="9504293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General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Ledger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D6BB9DA-C2BC-4D97-AC55-16395E1337BA}"/>
              </a:ext>
            </a:extLst>
          </p:cNvPr>
          <p:cNvSpPr txBox="1"/>
          <p:nvPr/>
        </p:nvSpPr>
        <p:spPr>
          <a:xfrm>
            <a:off x="10605177" y="468850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Check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Writing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928632-CAA5-413E-9A22-2636D6AA1024}"/>
              </a:ext>
            </a:extLst>
          </p:cNvPr>
          <p:cNvSpPr txBox="1"/>
          <p:nvPr/>
        </p:nvSpPr>
        <p:spPr>
          <a:xfrm>
            <a:off x="7607246" y="4297260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Enter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Payable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0B2DA0-3459-4D77-9CF4-D2032401C2CD}"/>
              </a:ext>
            </a:extLst>
          </p:cNvPr>
          <p:cNvSpPr txBox="1"/>
          <p:nvPr/>
        </p:nvSpPr>
        <p:spPr>
          <a:xfrm>
            <a:off x="-99555" y="4415965"/>
            <a:ext cx="105495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dirty="0">
                <a:latin typeface="Francois One" panose="02000503040000020004" pitchFamily="2" charset="0"/>
              </a:rPr>
              <a:t>Void</a:t>
            </a:r>
          </a:p>
          <a:p>
            <a:r>
              <a:rPr lang="en-US" sz="1700" dirty="0">
                <a:latin typeface="Francois One" panose="02000503040000020004" pitchFamily="2" charset="0"/>
              </a:rPr>
              <a:t>Order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0FDD78-1917-460D-9EFE-20C14595AAAB}"/>
              </a:ext>
            </a:extLst>
          </p:cNvPr>
          <p:cNvSpPr txBox="1"/>
          <p:nvPr/>
        </p:nvSpPr>
        <p:spPr>
          <a:xfrm>
            <a:off x="2133062" y="1827907"/>
            <a:ext cx="6287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Francois One" panose="02000503040000020004" pitchFamily="2" charset="0"/>
              </a:rPr>
              <a:t>Sales Reps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C32569F-0DE5-4512-B536-7E481C054212}"/>
              </a:ext>
            </a:extLst>
          </p:cNvPr>
          <p:cNvSpPr txBox="1"/>
          <p:nvPr/>
        </p:nvSpPr>
        <p:spPr>
          <a:xfrm rot="18356679">
            <a:off x="11203300" y="4928201"/>
            <a:ext cx="135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Francois One" panose="02000503040000020004" pitchFamily="2" charset="0"/>
              </a:rPr>
              <a:t>Access</a:t>
            </a:r>
          </a:p>
          <a:p>
            <a:r>
              <a:rPr lang="en-US" sz="1600" dirty="0">
                <a:latin typeface="Francois One" panose="02000503040000020004" pitchFamily="2" charset="0"/>
              </a:rPr>
              <a:t>Enterprise</a:t>
            </a:r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B99F4D6F-8D24-4E1A-942D-568254FF08E1}"/>
              </a:ext>
            </a:extLst>
          </p:cNvPr>
          <p:cNvCxnSpPr>
            <a:cxnSpLocks/>
          </p:cNvCxnSpPr>
          <p:nvPr/>
        </p:nvCxnSpPr>
        <p:spPr>
          <a:xfrm flipH="1">
            <a:off x="660599" y="2399185"/>
            <a:ext cx="2774405" cy="2808847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65EAA482-3DA5-421B-96EB-393D4BA42306}"/>
              </a:ext>
            </a:extLst>
          </p:cNvPr>
          <p:cNvCxnSpPr>
            <a:cxnSpLocks/>
          </p:cNvCxnSpPr>
          <p:nvPr/>
        </p:nvCxnSpPr>
        <p:spPr>
          <a:xfrm flipH="1">
            <a:off x="1980103" y="2326311"/>
            <a:ext cx="1751113" cy="2463392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A6C4C71-B073-4AAC-AF51-82E37A06AF2E}"/>
              </a:ext>
            </a:extLst>
          </p:cNvPr>
          <p:cNvCxnSpPr>
            <a:cxnSpLocks/>
          </p:cNvCxnSpPr>
          <p:nvPr/>
        </p:nvCxnSpPr>
        <p:spPr>
          <a:xfrm flipH="1">
            <a:off x="3435004" y="2369719"/>
            <a:ext cx="788548" cy="2768631"/>
          </a:xfrm>
          <a:prstGeom prst="straightConnector1">
            <a:avLst/>
          </a:prstGeom>
          <a:ln w="5715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466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6B695AA2-4B70-477F-AF90-536B720A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Signage">
            <a:extLst>
              <a:ext uri="{FF2B5EF4-FFF2-40B4-BE49-F238E27FC236}">
                <a16:creationId xmlns:a16="http://schemas.microsoft.com/office/drawing/2014/main" id="{E42F7BFF-C002-46F4-96D3-07E99344F7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7" b="1381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28CD2B7-A08B-4358-A5C3-F54296C49C25}"/>
              </a:ext>
            </a:extLst>
          </p:cNvPr>
          <p:cNvSpPr txBox="1"/>
          <p:nvPr/>
        </p:nvSpPr>
        <p:spPr>
          <a:xfrm>
            <a:off x="146051" y="5165943"/>
            <a:ext cx="10225530" cy="14750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b="0" kern="1200" cap="all" dirty="0">
                <a:solidFill>
                  <a:schemeClr val="tx1"/>
                </a:solidFill>
                <a:latin typeface="Lovelo Line Bold" panose="02000000000000000000" pitchFamily="50" charset="0"/>
                <a:ea typeface="+mj-ea"/>
                <a:cs typeface="+mj-cs"/>
              </a:rPr>
              <a:t>Managing Users, Groups and Roles in Enterprise</a:t>
            </a:r>
          </a:p>
        </p:txBody>
      </p:sp>
    </p:spTree>
    <p:extLst>
      <p:ext uri="{BB962C8B-B14F-4D97-AF65-F5344CB8AC3E}">
        <p14:creationId xmlns:p14="http://schemas.microsoft.com/office/powerpoint/2010/main" val="1509945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DD651B61-325E-4E73-8445-38B0DE8A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2E5253-D3AC-4AC2-B766-8B34F13C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0AE8D57-436A-4073-9A75-15BB5949F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2852671-8EB6-4EAF-8AF8-65CF3FD66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9394E1F-0B5F-497D-B2A6-8383A2A54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3"/>
            <a:chOff x="438068" y="457200"/>
            <a:chExt cx="3703320" cy="593513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F1FF39A-AC3C-4066-9D4C-519AA2281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01201"/>
              <a:ext cx="3702134" cy="5791132"/>
            </a:xfrm>
            <a:prstGeom prst="rect">
              <a:avLst/>
            </a:prstGeom>
            <a:solidFill>
              <a:srgbClr val="465359">
                <a:alpha val="97000"/>
              </a:srgb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4C13BAB-7C00-4D21-A857-E3D41C0A2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rgbClr val="4653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5197141-00D3-40C4-9F66-3092F2DDD264}"/>
              </a:ext>
            </a:extLst>
          </p:cNvPr>
          <p:cNvSpPr txBox="1"/>
          <p:nvPr/>
        </p:nvSpPr>
        <p:spPr>
          <a:xfrm>
            <a:off x="584200" y="1524001"/>
            <a:ext cx="3412067" cy="34783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0" kern="1200" cap="all" dirty="0">
                <a:solidFill>
                  <a:srgbClr val="FFFFFF"/>
                </a:solidFill>
                <a:latin typeface="Lovelo Black" panose="02000000000000000000" pitchFamily="50" charset="0"/>
                <a:ea typeface="+mj-ea"/>
                <a:cs typeface="+mj-cs"/>
              </a:rPr>
              <a:t>Users/</a:t>
            </a:r>
          </a:p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0" kern="1200" cap="all" dirty="0">
                <a:solidFill>
                  <a:srgbClr val="FFFFFF"/>
                </a:solidFill>
                <a:latin typeface="Lovelo Black" panose="02000000000000000000" pitchFamily="50" charset="0"/>
                <a:ea typeface="+mj-ea"/>
                <a:cs typeface="+mj-cs"/>
              </a:rPr>
              <a:t>Groups and Roles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D958F3-825D-4D60-B6EB-98C7D039C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032" y="1005840"/>
            <a:ext cx="4100993" cy="38463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D25057E-68F4-452C-8BC0-063E0A39ED11}"/>
              </a:ext>
            </a:extLst>
          </p:cNvPr>
          <p:cNvSpPr/>
          <p:nvPr/>
        </p:nvSpPr>
        <p:spPr>
          <a:xfrm>
            <a:off x="5843307" y="1707776"/>
            <a:ext cx="3004857" cy="47625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65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F20D12-BE20-462A-8AFB-B329918155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139" y="194029"/>
            <a:ext cx="9487722" cy="64699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AFFB8F4-0AE7-4699-8D82-C28660BF7470}"/>
              </a:ext>
            </a:extLst>
          </p:cNvPr>
          <p:cNvSpPr/>
          <p:nvPr/>
        </p:nvSpPr>
        <p:spPr>
          <a:xfrm>
            <a:off x="1640541" y="905435"/>
            <a:ext cx="3061447" cy="5531224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58827A9-3A83-48C2-93AD-22E374876691}"/>
              </a:ext>
            </a:extLst>
          </p:cNvPr>
          <p:cNvSpPr/>
          <p:nvPr/>
        </p:nvSpPr>
        <p:spPr>
          <a:xfrm>
            <a:off x="8105628" y="905435"/>
            <a:ext cx="2660986" cy="5109883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864396-5C50-46F9-8D13-238D3B63322E}"/>
              </a:ext>
            </a:extLst>
          </p:cNvPr>
          <p:cNvSpPr/>
          <p:nvPr/>
        </p:nvSpPr>
        <p:spPr>
          <a:xfrm>
            <a:off x="4754245" y="1250576"/>
            <a:ext cx="3297593" cy="3688977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FB6A8E8-E8FA-4454-8689-C5C313A5288A}"/>
              </a:ext>
            </a:extLst>
          </p:cNvPr>
          <p:cNvSpPr/>
          <p:nvPr/>
        </p:nvSpPr>
        <p:spPr>
          <a:xfrm>
            <a:off x="4754245" y="5056094"/>
            <a:ext cx="3230835" cy="1200329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98B7DFC-A150-41AF-837B-1651EF8383B4}"/>
              </a:ext>
            </a:extLst>
          </p:cNvPr>
          <p:cNvSpPr txBox="1"/>
          <p:nvPr/>
        </p:nvSpPr>
        <p:spPr>
          <a:xfrm>
            <a:off x="1784744" y="2440432"/>
            <a:ext cx="30614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2.  Add Users and Groups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C51D40-BAFD-4F3C-8A1B-71FED48EFC74}"/>
              </a:ext>
            </a:extLst>
          </p:cNvPr>
          <p:cNvSpPr/>
          <p:nvPr/>
        </p:nvSpPr>
        <p:spPr>
          <a:xfrm>
            <a:off x="4756910" y="1818946"/>
            <a:ext cx="271057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 startAt="3"/>
            </a:pPr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Assign Roles to selected user/group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53DD49B-DBFF-4CB0-8EA2-E117AC559BAD}"/>
              </a:ext>
            </a:extLst>
          </p:cNvPr>
          <p:cNvSpPr/>
          <p:nvPr/>
        </p:nvSpPr>
        <p:spPr>
          <a:xfrm>
            <a:off x="8196040" y="2099118"/>
            <a:ext cx="27105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1.  Add Roles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A49E69A-8BD2-4A5F-8E9E-E547411C0DEF}"/>
              </a:ext>
            </a:extLst>
          </p:cNvPr>
          <p:cNvSpPr/>
          <p:nvPr/>
        </p:nvSpPr>
        <p:spPr>
          <a:xfrm>
            <a:off x="4846190" y="5056094"/>
            <a:ext cx="27105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4.  Turn on Enterprise </a:t>
            </a:r>
          </a:p>
        </p:txBody>
      </p:sp>
    </p:spTree>
    <p:extLst>
      <p:ext uri="{BB962C8B-B14F-4D97-AF65-F5344CB8AC3E}">
        <p14:creationId xmlns:p14="http://schemas.microsoft.com/office/powerpoint/2010/main" val="213360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12" grpId="0" animBg="1"/>
      <p:bldP spid="12" grpId="1" animBg="1"/>
      <p:bldP spid="8" grpId="0"/>
      <p:bldP spid="8" grpId="1"/>
      <p:bldP spid="10" grpId="0"/>
      <p:bldP spid="10" grpId="1"/>
      <p:bldP spid="16" grpId="0"/>
      <p:bldP spid="16" grpId="1"/>
      <p:bldP spid="17" grpId="0"/>
      <p:bldP spid="17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2C2D4F7-AB04-4DB1-AF32-51182FBC4B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139" y="194029"/>
            <a:ext cx="9487722" cy="64699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B1F9730-EBCD-4DB3-B750-32724D0852B0}"/>
              </a:ext>
            </a:extLst>
          </p:cNvPr>
          <p:cNvSpPr/>
          <p:nvPr/>
        </p:nvSpPr>
        <p:spPr>
          <a:xfrm>
            <a:off x="8209988" y="1021975"/>
            <a:ext cx="423023" cy="286871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390061-EB71-4E97-8988-A4352AEE0166}"/>
              </a:ext>
            </a:extLst>
          </p:cNvPr>
          <p:cNvSpPr/>
          <p:nvPr/>
        </p:nvSpPr>
        <p:spPr>
          <a:xfrm>
            <a:off x="8115019" y="1671179"/>
            <a:ext cx="2275075" cy="1389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F7A4C53-4DB6-4BA6-B2E3-3F5189328EAD}"/>
              </a:ext>
            </a:extLst>
          </p:cNvPr>
          <p:cNvSpPr/>
          <p:nvPr/>
        </p:nvSpPr>
        <p:spPr>
          <a:xfrm>
            <a:off x="8063891" y="1671179"/>
            <a:ext cx="2377329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109C3A-1D59-4DB2-8E7E-79170D5DA958}"/>
              </a:ext>
            </a:extLst>
          </p:cNvPr>
          <p:cNvSpPr txBox="1"/>
          <p:nvPr/>
        </p:nvSpPr>
        <p:spPr>
          <a:xfrm>
            <a:off x="8063891" y="1617545"/>
            <a:ext cx="23935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Bahnschrift" panose="020B0502040204020203" pitchFamily="34" charset="0"/>
              </a:rPr>
              <a:t>AC – Check Writing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977DA7-725D-446A-B626-FA3282C9B060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Adding Roles</a:t>
            </a:r>
          </a:p>
        </p:txBody>
      </p:sp>
    </p:spTree>
    <p:extLst>
      <p:ext uri="{BB962C8B-B14F-4D97-AF65-F5344CB8AC3E}">
        <p14:creationId xmlns:p14="http://schemas.microsoft.com/office/powerpoint/2010/main" val="153476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5D8AD56-B6A3-401B-8EFE-95B2D3C3EAA2}"/>
              </a:ext>
            </a:extLst>
          </p:cNvPr>
          <p:cNvSpPr/>
          <p:nvPr/>
        </p:nvSpPr>
        <p:spPr>
          <a:xfrm rot="1853776">
            <a:off x="794881" y="-234177"/>
            <a:ext cx="1754610" cy="6662057"/>
          </a:xfrm>
          <a:prstGeom prst="roundRect">
            <a:avLst>
              <a:gd name="adj" fmla="val 26400"/>
            </a:avLst>
          </a:prstGeom>
          <a:solidFill>
            <a:schemeClr val="tx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925619A-DB1D-4304-BAD7-C406B69F658A}"/>
              </a:ext>
            </a:extLst>
          </p:cNvPr>
          <p:cNvGrpSpPr/>
          <p:nvPr/>
        </p:nvGrpSpPr>
        <p:grpSpPr>
          <a:xfrm>
            <a:off x="3560989" y="1668194"/>
            <a:ext cx="8097255" cy="4512846"/>
            <a:chOff x="590548" y="3343198"/>
            <a:chExt cx="8097255" cy="2893281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B3769A2-C3EB-4973-9F41-AD0A60936E14}"/>
                </a:ext>
              </a:extLst>
            </p:cNvPr>
            <p:cNvSpPr/>
            <p:nvPr/>
          </p:nvSpPr>
          <p:spPr>
            <a:xfrm>
              <a:off x="590550" y="3343198"/>
              <a:ext cx="8097253" cy="2847473"/>
            </a:xfrm>
            <a:prstGeom prst="roundRect">
              <a:avLst/>
            </a:pr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9935F9D-3EE5-478F-A25D-C5C893129EA0}"/>
                </a:ext>
              </a:extLst>
            </p:cNvPr>
            <p:cNvSpPr txBox="1"/>
            <p:nvPr/>
          </p:nvSpPr>
          <p:spPr>
            <a:xfrm>
              <a:off x="793672" y="3441399"/>
              <a:ext cx="349647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 dirty="0">
                  <a:latin typeface="Lovelo Black" panose="02000000000000000000" pitchFamily="50" charset="0"/>
                </a:rPr>
                <a:t>RJ Petersen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50B7C1F-E192-4C8B-BAEA-464AD2F90E14}"/>
                </a:ext>
              </a:extLst>
            </p:cNvPr>
            <p:cNvSpPr txBox="1"/>
            <p:nvPr/>
          </p:nvSpPr>
          <p:spPr>
            <a:xfrm>
              <a:off x="675628" y="3946553"/>
              <a:ext cx="4103880" cy="2367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</a:rPr>
                <a:t>Director of Implementation and Training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29A1A35-255B-4FAC-A964-B0A52EFA72D9}"/>
                </a:ext>
              </a:extLst>
            </p:cNvPr>
            <p:cNvSpPr txBox="1"/>
            <p:nvPr/>
          </p:nvSpPr>
          <p:spPr>
            <a:xfrm>
              <a:off x="960410" y="4389460"/>
              <a:ext cx="299325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800-701-7367 x 3525 office</a:t>
              </a:r>
            </a:p>
            <a:p>
              <a:pPr algn="ctr"/>
              <a:r>
                <a:rPr lang="en-US" dirty="0"/>
                <a:t>rpetersen@rfms.com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09D9515-FD84-4ECA-9B57-152739CCD509}"/>
                </a:ext>
              </a:extLst>
            </p:cNvPr>
            <p:cNvSpPr/>
            <p:nvPr/>
          </p:nvSpPr>
          <p:spPr>
            <a:xfrm>
              <a:off x="590550" y="5313149"/>
              <a:ext cx="8097253" cy="923330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35649DE-1033-4E99-BA07-D9883D3732DF}"/>
                </a:ext>
              </a:extLst>
            </p:cNvPr>
            <p:cNvSpPr txBox="1"/>
            <p:nvPr/>
          </p:nvSpPr>
          <p:spPr>
            <a:xfrm>
              <a:off x="3278451" y="5313149"/>
              <a:ext cx="272145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dirty="0">
                  <a:solidFill>
                    <a:schemeClr val="bg1"/>
                  </a:solidFill>
                </a:rPr>
                <a:t>www.rfms.com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5A65252-5116-466B-AC41-BFDFD196F0CC}"/>
                </a:ext>
              </a:extLst>
            </p:cNvPr>
            <p:cNvSpPr txBox="1"/>
            <p:nvPr/>
          </p:nvSpPr>
          <p:spPr>
            <a:xfrm>
              <a:off x="1365716" y="5848350"/>
              <a:ext cx="65469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bg1"/>
                  </a:solidFill>
                </a:rPr>
                <a:t>Business Management Solutions                Flooring Specific Software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1620238-AB81-4F97-8090-E7EDEA49A360}"/>
                </a:ext>
              </a:extLst>
            </p:cNvPr>
            <p:cNvSpPr/>
            <p:nvPr/>
          </p:nvSpPr>
          <p:spPr>
            <a:xfrm>
              <a:off x="590548" y="5313149"/>
              <a:ext cx="581027" cy="30777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C2563E3-47A8-4BFD-AA5D-436EA2E83125}"/>
                </a:ext>
              </a:extLst>
            </p:cNvPr>
            <p:cNvSpPr/>
            <p:nvPr/>
          </p:nvSpPr>
          <p:spPr>
            <a:xfrm>
              <a:off x="8106774" y="5314325"/>
              <a:ext cx="581027" cy="30777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Picture 24" descr="A close up of a sign&#10;&#10;Description automatically generated">
            <a:extLst>
              <a:ext uri="{FF2B5EF4-FFF2-40B4-BE49-F238E27FC236}">
                <a16:creationId xmlns:a16="http://schemas.microsoft.com/office/drawing/2014/main" id="{10538955-E4B4-4333-9494-1A8E4EC33D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592" y="1799935"/>
            <a:ext cx="2995744" cy="1430468"/>
          </a:xfrm>
          <a:prstGeom prst="rect">
            <a:avLst/>
          </a:prstGeom>
        </p:spPr>
      </p:pic>
      <p:pic>
        <p:nvPicPr>
          <p:cNvPr id="1026" name="Picture 2" descr="Image result for rj rfms">
            <a:extLst>
              <a:ext uri="{FF2B5EF4-FFF2-40B4-BE49-F238E27FC236}">
                <a16:creationId xmlns:a16="http://schemas.microsoft.com/office/drawing/2014/main" id="{A581D63F-6D42-481E-9E51-1355685804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7809" y="2796481"/>
            <a:ext cx="1733071" cy="1733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9F0D791-A8A5-451E-B07D-D95103B2B40A}"/>
              </a:ext>
            </a:extLst>
          </p:cNvPr>
          <p:cNvSpPr txBox="1"/>
          <p:nvPr/>
        </p:nvSpPr>
        <p:spPr>
          <a:xfrm>
            <a:off x="466596" y="797218"/>
            <a:ext cx="8597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Lovelo Black" panose="02000000000000000000" pitchFamily="50" charset="0"/>
              </a:rPr>
              <a:t>Your Presenter today</a:t>
            </a:r>
          </a:p>
        </p:txBody>
      </p:sp>
    </p:spTree>
    <p:extLst>
      <p:ext uri="{BB962C8B-B14F-4D97-AF65-F5344CB8AC3E}">
        <p14:creationId xmlns:p14="http://schemas.microsoft.com/office/powerpoint/2010/main" val="3549542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8799E78-7104-4D7B-B7E1-4B6C23F54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139" y="194029"/>
            <a:ext cx="9487722" cy="64699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79078A2-2C02-4A01-AA5E-14357660821E}"/>
              </a:ext>
            </a:extLst>
          </p:cNvPr>
          <p:cNvSpPr/>
          <p:nvPr/>
        </p:nvSpPr>
        <p:spPr>
          <a:xfrm>
            <a:off x="1692648" y="1537445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064635-9AD7-4D67-A96E-7BC592E12A4D}"/>
              </a:ext>
            </a:extLst>
          </p:cNvPr>
          <p:cNvSpPr/>
          <p:nvPr/>
        </p:nvSpPr>
        <p:spPr>
          <a:xfrm>
            <a:off x="8111377" y="1842245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CC04C9F-7A58-41A0-BD5D-7562C27CAFA4}"/>
              </a:ext>
            </a:extLst>
          </p:cNvPr>
          <p:cNvSpPr/>
          <p:nvPr/>
        </p:nvSpPr>
        <p:spPr>
          <a:xfrm>
            <a:off x="7430060" y="1398490"/>
            <a:ext cx="611281" cy="27791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45C9B2-2EB6-4ED1-A4EF-AF17549C999E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Assigning roles to users/groups</a:t>
            </a:r>
          </a:p>
        </p:txBody>
      </p:sp>
    </p:spTree>
    <p:extLst>
      <p:ext uri="{BB962C8B-B14F-4D97-AF65-F5344CB8AC3E}">
        <p14:creationId xmlns:p14="http://schemas.microsoft.com/office/powerpoint/2010/main" val="4253132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04879C8-E15F-4D48-849F-E9EA4D0C3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139" y="194029"/>
            <a:ext cx="9487722" cy="64699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DC73C45-FF85-42C6-B9C9-8882736C02A3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Assigning roles to users/groups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BB1ECB-EDEF-4CAA-B8AB-69346B97F699}"/>
              </a:ext>
            </a:extLst>
          </p:cNvPr>
          <p:cNvSpPr/>
          <p:nvPr/>
        </p:nvSpPr>
        <p:spPr>
          <a:xfrm>
            <a:off x="4778748" y="1537445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27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A51CAC-3F80-460E-ACBF-B06DC3240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139" y="194029"/>
            <a:ext cx="9487722" cy="64699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E8EA23-A49A-47A0-942D-277C49728DCF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Assigning roles to users/groups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D9F32A-967B-47A7-B873-EB0E5C3E29F3}"/>
              </a:ext>
            </a:extLst>
          </p:cNvPr>
          <p:cNvSpPr/>
          <p:nvPr/>
        </p:nvSpPr>
        <p:spPr>
          <a:xfrm>
            <a:off x="4769223" y="1508870"/>
            <a:ext cx="2260787" cy="3294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026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9EF478D-D6DF-4159-B11B-D90461A55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139" y="194029"/>
            <a:ext cx="9487722" cy="64699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106C64-6A67-4F55-8854-2611558FA90F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Assigning roles to users/groups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9758960-A1AE-44BD-A225-F4CD118B4522}"/>
              </a:ext>
            </a:extLst>
          </p:cNvPr>
          <p:cNvSpPr/>
          <p:nvPr/>
        </p:nvSpPr>
        <p:spPr>
          <a:xfrm>
            <a:off x="4769223" y="1499345"/>
            <a:ext cx="2260787" cy="519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707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FE56E2-4F47-413A-BDCF-DBD043282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139" y="194029"/>
            <a:ext cx="9487722" cy="646994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6005B3-F999-4A42-8029-299ADB10CC0A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Assigning groups to users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9CCE29-1D93-4E81-9E98-1D1E1FF5C6A3}"/>
              </a:ext>
            </a:extLst>
          </p:cNvPr>
          <p:cNvSpPr/>
          <p:nvPr/>
        </p:nvSpPr>
        <p:spPr>
          <a:xfrm>
            <a:off x="1737472" y="3359521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075F9B-F78F-42E8-A5F1-5E29E0E8B7AB}"/>
              </a:ext>
            </a:extLst>
          </p:cNvPr>
          <p:cNvSpPr/>
          <p:nvPr/>
        </p:nvSpPr>
        <p:spPr>
          <a:xfrm>
            <a:off x="2266390" y="4379257"/>
            <a:ext cx="1731870" cy="201708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524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05B9DA8-B4BA-462C-9439-5C4755F03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979" y="1116129"/>
            <a:ext cx="6950042" cy="46257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9E6315F5-0FCE-4324-91FD-6BC3D9DC1C7C}"/>
              </a:ext>
            </a:extLst>
          </p:cNvPr>
          <p:cNvSpPr/>
          <p:nvPr/>
        </p:nvSpPr>
        <p:spPr>
          <a:xfrm>
            <a:off x="6497730" y="2496668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05B85FD-5050-4FF6-9B7A-E7654BEFEE9A}"/>
              </a:ext>
            </a:extLst>
          </p:cNvPr>
          <p:cNvSpPr/>
          <p:nvPr/>
        </p:nvSpPr>
        <p:spPr>
          <a:xfrm>
            <a:off x="5852271" y="2980762"/>
            <a:ext cx="449917" cy="31825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6397E4-C0C9-439F-90C8-04202DE05CBF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Assigning groups to users</a:t>
            </a:r>
          </a:p>
        </p:txBody>
      </p:sp>
    </p:spTree>
    <p:extLst>
      <p:ext uri="{BB962C8B-B14F-4D97-AF65-F5344CB8AC3E}">
        <p14:creationId xmlns:p14="http://schemas.microsoft.com/office/powerpoint/2010/main" val="60854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8D5E36-36D9-455E-B760-188F6CD54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979" y="1116129"/>
            <a:ext cx="6950042" cy="46257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CC5C30-C63E-4A55-B4D6-64F69BBAC5BF}"/>
              </a:ext>
            </a:extLst>
          </p:cNvPr>
          <p:cNvSpPr/>
          <p:nvPr/>
        </p:nvSpPr>
        <p:spPr>
          <a:xfrm>
            <a:off x="2777377" y="2209798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DF71D8-F707-4B99-98A8-F7BD6F3917D2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Assigning groups to users</a:t>
            </a:r>
          </a:p>
        </p:txBody>
      </p:sp>
    </p:spTree>
    <p:extLst>
      <p:ext uri="{BB962C8B-B14F-4D97-AF65-F5344CB8AC3E}">
        <p14:creationId xmlns:p14="http://schemas.microsoft.com/office/powerpoint/2010/main" val="290886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E700EB-2A18-4EB8-A546-91541DFB8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139" y="194029"/>
            <a:ext cx="9487722" cy="646994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A062DEF-C205-4847-9CE1-EFAEEAB25204}"/>
              </a:ext>
            </a:extLst>
          </p:cNvPr>
          <p:cNvSpPr/>
          <p:nvPr/>
        </p:nvSpPr>
        <p:spPr>
          <a:xfrm>
            <a:off x="1907801" y="3359521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5878C6-890B-4D61-BDB2-8C166B5C4FAE}"/>
              </a:ext>
            </a:extLst>
          </p:cNvPr>
          <p:cNvSpPr/>
          <p:nvPr/>
        </p:nvSpPr>
        <p:spPr>
          <a:xfrm>
            <a:off x="4785471" y="1537445"/>
            <a:ext cx="2260787" cy="1277473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55C58B-8630-4D0F-941F-CB227B095FB6}"/>
              </a:ext>
            </a:extLst>
          </p:cNvPr>
          <p:cNvSpPr/>
          <p:nvPr/>
        </p:nvSpPr>
        <p:spPr>
          <a:xfrm>
            <a:off x="1746436" y="5011745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20292E-E276-4091-860A-ED7C7DF306D8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Users/groups and roles</a:t>
            </a:r>
          </a:p>
        </p:txBody>
      </p:sp>
    </p:spTree>
    <p:extLst>
      <p:ext uri="{BB962C8B-B14F-4D97-AF65-F5344CB8AC3E}">
        <p14:creationId xmlns:p14="http://schemas.microsoft.com/office/powerpoint/2010/main" val="26262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Image result for role">
            <a:extLst>
              <a:ext uri="{FF2B5EF4-FFF2-40B4-BE49-F238E27FC236}">
                <a16:creationId xmlns:a16="http://schemas.microsoft.com/office/drawing/2014/main" id="{FDA17DD3-93FA-4442-AE34-CA2C97B7DD2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5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E05AF6-98F3-47A7-A64D-4B2B89EC5ECF}"/>
              </a:ext>
            </a:extLst>
          </p:cNvPr>
          <p:cNvSpPr txBox="1"/>
          <p:nvPr/>
        </p:nvSpPr>
        <p:spPr>
          <a:xfrm>
            <a:off x="1882587" y="2833771"/>
            <a:ext cx="7324165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Francois One" panose="02000503040000020004" pitchFamily="2" charset="0"/>
              </a:rPr>
              <a:t>After you have created Roles you must link the role to the function(s) in RFMS.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>
                <a:latin typeface="Francois One" panose="02000503040000020004" pitchFamily="2" charset="0"/>
              </a:rPr>
              <a:t>This is done by entering Password Mode and selecting the Function and selecting the Role</a:t>
            </a:r>
          </a:p>
          <a:p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7F7BF6-8B1C-4ABF-975F-5DEA1EB2BB6B}"/>
              </a:ext>
            </a:extLst>
          </p:cNvPr>
          <p:cNvSpPr txBox="1"/>
          <p:nvPr/>
        </p:nvSpPr>
        <p:spPr>
          <a:xfrm>
            <a:off x="654424" y="636494"/>
            <a:ext cx="44464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Lovelo Black" panose="02000000000000000000" pitchFamily="50" charset="0"/>
              </a:rPr>
              <a:t>One more step</a:t>
            </a:r>
          </a:p>
        </p:txBody>
      </p:sp>
    </p:spTree>
    <p:extLst>
      <p:ext uri="{BB962C8B-B14F-4D97-AF65-F5344CB8AC3E}">
        <p14:creationId xmlns:p14="http://schemas.microsoft.com/office/powerpoint/2010/main" val="3510295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keyboard">
            <a:extLst>
              <a:ext uri="{FF2B5EF4-FFF2-40B4-BE49-F238E27FC236}">
                <a16:creationId xmlns:a16="http://schemas.microsoft.com/office/drawing/2014/main" id="{FD6EB292-A313-4F39-9782-4BB9E9913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2950"/>
            <a:ext cx="121920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609DC3-39F5-4E2C-AD33-21FDF1D7C478}"/>
              </a:ext>
            </a:extLst>
          </p:cNvPr>
          <p:cNvSpPr/>
          <p:nvPr/>
        </p:nvSpPr>
        <p:spPr>
          <a:xfrm>
            <a:off x="421341" y="4796118"/>
            <a:ext cx="753035" cy="914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B8A4709-D785-4979-8A4A-B38569678FA4}"/>
              </a:ext>
            </a:extLst>
          </p:cNvPr>
          <p:cNvSpPr/>
          <p:nvPr/>
        </p:nvSpPr>
        <p:spPr>
          <a:xfrm>
            <a:off x="2743200" y="4784352"/>
            <a:ext cx="995082" cy="914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6F614E-9818-4B0A-BE53-D4E7D1E74627}"/>
              </a:ext>
            </a:extLst>
          </p:cNvPr>
          <p:cNvSpPr/>
          <p:nvPr/>
        </p:nvSpPr>
        <p:spPr>
          <a:xfrm>
            <a:off x="5253318" y="1281953"/>
            <a:ext cx="842682" cy="484094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EFD463-4C04-4DD4-B588-F777DFEFD107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Entering Password Mode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30EB73-B5E3-4E59-99BA-CFE2826EED4C}"/>
              </a:ext>
            </a:extLst>
          </p:cNvPr>
          <p:cNvSpPr/>
          <p:nvPr/>
        </p:nvSpPr>
        <p:spPr>
          <a:xfrm>
            <a:off x="421341" y="4796118"/>
            <a:ext cx="753035" cy="914400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8BF47E-08F1-42AE-88C8-918721839F5A}"/>
              </a:ext>
            </a:extLst>
          </p:cNvPr>
          <p:cNvSpPr/>
          <p:nvPr/>
        </p:nvSpPr>
        <p:spPr>
          <a:xfrm>
            <a:off x="2743200" y="4796118"/>
            <a:ext cx="995082" cy="914400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8AF4DC-2704-48E6-A273-9F7F2A9E69BC}"/>
              </a:ext>
            </a:extLst>
          </p:cNvPr>
          <p:cNvSpPr/>
          <p:nvPr/>
        </p:nvSpPr>
        <p:spPr>
          <a:xfrm>
            <a:off x="5253318" y="1281953"/>
            <a:ext cx="842682" cy="492186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1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>
            <a:extLst>
              <a:ext uri="{FF2B5EF4-FFF2-40B4-BE49-F238E27FC236}">
                <a16:creationId xmlns:a16="http://schemas.microsoft.com/office/drawing/2014/main" id="{DA257B2F-64C2-446C-906D-E239D0553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4542" y="138524"/>
            <a:ext cx="711299" cy="2768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AA04C2B-AE51-4442-B3C1-43EA61EF3B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5841" y="138524"/>
            <a:ext cx="4295238" cy="6580952"/>
          </a:xfrm>
          <a:prstGeom prst="rect">
            <a:avLst/>
          </a:prstGeom>
        </p:spPr>
      </p:pic>
      <p:pic>
        <p:nvPicPr>
          <p:cNvPr id="9" name="Picture 13">
            <a:extLst>
              <a:ext uri="{FF2B5EF4-FFF2-40B4-BE49-F238E27FC236}">
                <a16:creationId xmlns:a16="http://schemas.microsoft.com/office/drawing/2014/main" id="{58F2D959-2FF9-463A-AB5C-E65ABD8B9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t="58668" b="9699"/>
          <a:stretch/>
        </p:blipFill>
        <p:spPr bwMode="auto">
          <a:xfrm>
            <a:off x="6380123" y="1778503"/>
            <a:ext cx="711299" cy="8758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C48B64-A9B1-4107-83AC-DF090AF72C4F}"/>
              </a:ext>
            </a:extLst>
          </p:cNvPr>
          <p:cNvSpPr txBox="1"/>
          <p:nvPr/>
        </p:nvSpPr>
        <p:spPr>
          <a:xfrm>
            <a:off x="7546521" y="3296688"/>
            <a:ext cx="33938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DURING THE WEBINAR.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TYPE YOUR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urier New" panose="02070309020205020404" pitchFamily="49" charset="0"/>
                <a:cs typeface="Courier New" panose="02070309020205020404" pitchFamily="49" charset="0"/>
              </a:rPr>
              <a:t>QUESTION HERE AND HIT SEND</a:t>
            </a:r>
          </a:p>
        </p:txBody>
      </p:sp>
      <p:pic>
        <p:nvPicPr>
          <p:cNvPr id="7" name="Picture 13">
            <a:extLst>
              <a:ext uri="{FF2B5EF4-FFF2-40B4-BE49-F238E27FC236}">
                <a16:creationId xmlns:a16="http://schemas.microsoft.com/office/drawing/2014/main" id="{89C2FCF2-3C66-48AF-A819-E4D222B55C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t="8610" b="69491"/>
          <a:stretch/>
        </p:blipFill>
        <p:spPr bwMode="auto">
          <a:xfrm>
            <a:off x="6384541" y="396228"/>
            <a:ext cx="711299" cy="606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486ED6E0-AF13-43BE-AD01-F9880D350479}"/>
              </a:ext>
            </a:extLst>
          </p:cNvPr>
          <p:cNvSpPr/>
          <p:nvPr/>
        </p:nvSpPr>
        <p:spPr>
          <a:xfrm>
            <a:off x="6329733" y="396228"/>
            <a:ext cx="761689" cy="606393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028A5A8-F69D-4E3A-913F-BB349EC3DDEC}"/>
              </a:ext>
            </a:extLst>
          </p:cNvPr>
          <p:cNvSpPr/>
          <p:nvPr/>
        </p:nvSpPr>
        <p:spPr>
          <a:xfrm>
            <a:off x="7091422" y="2721755"/>
            <a:ext cx="1233220" cy="353386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B9735DD1-9901-43EE-B749-C65DB76C69FB}"/>
              </a:ext>
            </a:extLst>
          </p:cNvPr>
          <p:cNvSpPr/>
          <p:nvPr/>
        </p:nvSpPr>
        <p:spPr>
          <a:xfrm>
            <a:off x="6329733" y="1785455"/>
            <a:ext cx="792828" cy="904774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A0722A5-1D8C-42F4-B853-979BBBA5F847}"/>
              </a:ext>
            </a:extLst>
          </p:cNvPr>
          <p:cNvSpPr txBox="1"/>
          <p:nvPr/>
        </p:nvSpPr>
        <p:spPr>
          <a:xfrm>
            <a:off x="886871" y="2645901"/>
            <a:ext cx="52516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velo Black" panose="02000000000000000000" pitchFamily="50" charset="0"/>
                <a:ea typeface="Source Sans Pro Black" panose="020B0803030403020204" pitchFamily="34" charset="0"/>
                <a:cs typeface="Narkisim" panose="020E0502050101010101" pitchFamily="34" charset="-79"/>
              </a:rPr>
              <a:t>ORANGE BOX TO HIDE PANEL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9D0CA06-81E0-4D04-9B01-7CA527379C7E}"/>
              </a:ext>
            </a:extLst>
          </p:cNvPr>
          <p:cNvSpPr txBox="1"/>
          <p:nvPr/>
        </p:nvSpPr>
        <p:spPr>
          <a:xfrm flipH="1">
            <a:off x="872895" y="4059400"/>
            <a:ext cx="6218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ovelo Black" panose="02000000000000000000" pitchFamily="50" charset="0"/>
                <a:ea typeface="Source Sans Pro Black" panose="020B0803030403020204" pitchFamily="34" charset="0"/>
                <a:cs typeface="Narkisim" panose="020E0502050101010101" pitchFamily="34" charset="-79"/>
              </a:rPr>
              <a:t>TYPE YOUR QUESTIONS &amp; HIT SEND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93AC4AA-7EDE-4E0A-8446-A74B6C324441}"/>
              </a:ext>
            </a:extLst>
          </p:cNvPr>
          <p:cNvSpPr txBox="1"/>
          <p:nvPr/>
        </p:nvSpPr>
        <p:spPr>
          <a:xfrm>
            <a:off x="886872" y="5389838"/>
            <a:ext cx="51732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Lovelo Black" panose="02000000000000000000" pitchFamily="50" charset="0"/>
                <a:ea typeface="Source Sans Pro Black" panose="020B0803030403020204" pitchFamily="34" charset="0"/>
                <a:cs typeface="Narkisim" panose="020E0502050101010101" pitchFamily="34" charset="-79"/>
              </a:rPr>
              <a:t>Raise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ovelo Black" panose="02000000000000000000" pitchFamily="50" charset="0"/>
                <a:ea typeface="Source Sans Pro Black" panose="020B0803030403020204" pitchFamily="34" charset="0"/>
                <a:cs typeface="Narkisim" panose="020E0502050101010101" pitchFamily="34" charset="-79"/>
              </a:rPr>
              <a:t>HAND TO BE UNMUTED 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23245FF-19DC-4A5C-BC13-CFA286150FE8}"/>
              </a:ext>
            </a:extLst>
          </p:cNvPr>
          <p:cNvGrpSpPr/>
          <p:nvPr/>
        </p:nvGrpSpPr>
        <p:grpSpPr>
          <a:xfrm>
            <a:off x="142161" y="413555"/>
            <a:ext cx="6240170" cy="970865"/>
            <a:chOff x="-443094" y="887879"/>
            <a:chExt cx="6240170" cy="97086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3F27F0F-3F7C-491A-B44D-95D17304F33A}"/>
                </a:ext>
              </a:extLst>
            </p:cNvPr>
            <p:cNvSpPr txBox="1"/>
            <p:nvPr/>
          </p:nvSpPr>
          <p:spPr>
            <a:xfrm>
              <a:off x="-443094" y="1024867"/>
              <a:ext cx="624017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Lovelo Black" panose="02000000000000000000" pitchFamily="50" charset="0"/>
                  <a:ea typeface="Source Sans Pro Black" panose="020B0803030403020204" pitchFamily="34" charset="0"/>
                </a:rPr>
                <a:t>HOW TO PARTICIPATE 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F7EF4E9B-B519-4D3E-AC66-293F5E2B215A}"/>
                </a:ext>
              </a:extLst>
            </p:cNvPr>
            <p:cNvSpPr/>
            <p:nvPr/>
          </p:nvSpPr>
          <p:spPr>
            <a:xfrm>
              <a:off x="92505" y="1797784"/>
              <a:ext cx="4647445" cy="609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624B0A0-2CC0-4119-89F7-8189E8106F06}"/>
                </a:ext>
              </a:extLst>
            </p:cNvPr>
            <p:cNvSpPr/>
            <p:nvPr/>
          </p:nvSpPr>
          <p:spPr>
            <a:xfrm>
              <a:off x="92505" y="887879"/>
              <a:ext cx="4647445" cy="6096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85CEAFD-FBCD-46D1-A012-C8F0A2A63803}"/>
              </a:ext>
            </a:extLst>
          </p:cNvPr>
          <p:cNvSpPr/>
          <p:nvPr/>
        </p:nvSpPr>
        <p:spPr>
          <a:xfrm>
            <a:off x="10763199" y="4995081"/>
            <a:ext cx="586936" cy="490007"/>
          </a:xfrm>
          <a:prstGeom prst="roundRect">
            <a:avLst/>
          </a:prstGeom>
          <a:noFill/>
          <a:ln w="76200">
            <a:solidFill>
              <a:srgbClr val="B3151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0184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760"/>
                            </p:stCondLst>
                            <p:childTnLst>
                              <p:par>
                                <p:cTn id="4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260"/>
                            </p:stCondLst>
                            <p:childTnLst>
                              <p:par>
                                <p:cTn id="4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510"/>
                            </p:stCondLst>
                            <p:childTnLst>
                              <p:par>
                                <p:cTn id="4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1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1" presetClass="entr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510"/>
                            </p:stCondLst>
                            <p:childTnLst>
                              <p:par>
                                <p:cTn id="5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510"/>
                            </p:stCondLst>
                            <p:childTnLst>
                              <p:par>
                                <p:cTn id="6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 animBg="1"/>
      <p:bldP spid="14" grpId="1" animBg="1"/>
      <p:bldP spid="14" grpId="2" animBg="1"/>
      <p:bldP spid="4" grpId="0" animBg="1"/>
      <p:bldP spid="4" grpId="1" animBg="1"/>
      <p:bldP spid="4" grpId="2" animBg="1"/>
      <p:bldP spid="11" grpId="0" animBg="1"/>
      <p:bldP spid="11" grpId="1" animBg="1"/>
      <p:bldP spid="11" grpId="2" animBg="1"/>
      <p:bldP spid="29" grpId="0"/>
      <p:bldP spid="30" grpId="0"/>
      <p:bldP spid="31" grpId="0"/>
      <p:bldP spid="13" grpId="0" animBg="1"/>
      <p:bldP spid="13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E10E0E-4588-4BD0-879D-46204DA4D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80" y="754148"/>
            <a:ext cx="7613040" cy="53497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1C64436-723B-44F2-BA2B-413B134791BF}"/>
              </a:ext>
            </a:extLst>
          </p:cNvPr>
          <p:cNvSpPr/>
          <p:nvPr/>
        </p:nvSpPr>
        <p:spPr>
          <a:xfrm>
            <a:off x="2289481" y="754148"/>
            <a:ext cx="1395014" cy="303687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DDC7C5-D75D-4796-9294-D81B4ACF843F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Setting roles in </a:t>
            </a:r>
            <a:r>
              <a:rPr lang="en-US" sz="3600" dirty="0" err="1">
                <a:solidFill>
                  <a:schemeClr val="bg1"/>
                </a:solidFill>
                <a:latin typeface="Lovelo Black" panose="02000000000000000000" pitchFamily="50" charset="0"/>
              </a:rPr>
              <a:t>rfms</a:t>
            </a:r>
            <a:endParaRPr lang="en-US" sz="3600" dirty="0">
              <a:solidFill>
                <a:schemeClr val="bg1"/>
              </a:solidFill>
              <a:latin typeface="Lovelo Black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165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9578EC-2BCF-4FC3-8708-7365969C1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336" y="1287594"/>
            <a:ext cx="4473328" cy="42828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6A3EFE-F8EC-4E08-9F67-80BF368FE8FD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Setting roles in </a:t>
            </a:r>
            <a:r>
              <a:rPr lang="en-US" sz="3600" dirty="0" err="1">
                <a:solidFill>
                  <a:schemeClr val="bg1"/>
                </a:solidFill>
                <a:latin typeface="Lovelo Black" panose="02000000000000000000" pitchFamily="50" charset="0"/>
              </a:rPr>
              <a:t>rfms</a:t>
            </a:r>
            <a:endParaRPr lang="en-US" sz="3600" dirty="0">
              <a:solidFill>
                <a:schemeClr val="bg1"/>
              </a:solidFill>
              <a:latin typeface="Lovelo Black" panose="02000000000000000000" pitchFamily="50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D19905E-1575-47DF-99E6-43E9D30CC14C}"/>
              </a:ext>
            </a:extLst>
          </p:cNvPr>
          <p:cNvSpPr/>
          <p:nvPr/>
        </p:nvSpPr>
        <p:spPr>
          <a:xfrm>
            <a:off x="4709950" y="4782669"/>
            <a:ext cx="2587321" cy="303687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BE5309-A9B0-4687-8777-116A51CE915D}"/>
              </a:ext>
            </a:extLst>
          </p:cNvPr>
          <p:cNvSpPr/>
          <p:nvPr/>
        </p:nvSpPr>
        <p:spPr>
          <a:xfrm>
            <a:off x="4860609" y="5080759"/>
            <a:ext cx="2587321" cy="303687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3C0C31E-5522-4B5D-99F7-54972C493722}"/>
              </a:ext>
            </a:extLst>
          </p:cNvPr>
          <p:cNvSpPr/>
          <p:nvPr/>
        </p:nvSpPr>
        <p:spPr>
          <a:xfrm>
            <a:off x="3965880" y="3453664"/>
            <a:ext cx="4021673" cy="303687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427A488-2F80-48E2-8A8E-C1CD7989E2A3}"/>
              </a:ext>
            </a:extLst>
          </p:cNvPr>
          <p:cNvSpPr/>
          <p:nvPr/>
        </p:nvSpPr>
        <p:spPr>
          <a:xfrm>
            <a:off x="4252751" y="1640610"/>
            <a:ext cx="292356" cy="303687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465718-3BA7-4BE1-803D-9B71B82DF637}"/>
              </a:ext>
            </a:extLst>
          </p:cNvPr>
          <p:cNvSpPr/>
          <p:nvPr/>
        </p:nvSpPr>
        <p:spPr>
          <a:xfrm>
            <a:off x="3859336" y="1287594"/>
            <a:ext cx="2587321" cy="303687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421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25"/>
                                      </p:to>
                                    </p:set>
                                    <p:animEffect filter="image" prLst="opacity: 0.25">
                                      <p:cBhvr rctx="IE">
                                        <p:cTn id="2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indefinit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2" dur="indefinite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E10E0E-4588-4BD0-879D-46204DA4DE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80" y="754148"/>
            <a:ext cx="7613040" cy="534970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1C64436-723B-44F2-BA2B-413B134791BF}"/>
              </a:ext>
            </a:extLst>
          </p:cNvPr>
          <p:cNvSpPr/>
          <p:nvPr/>
        </p:nvSpPr>
        <p:spPr>
          <a:xfrm>
            <a:off x="2289481" y="754148"/>
            <a:ext cx="1395014" cy="303687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DDC7C5-D75D-4796-9294-D81B4ACF843F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Setting roles in </a:t>
            </a:r>
            <a:r>
              <a:rPr lang="en-US" sz="3600" dirty="0" err="1">
                <a:solidFill>
                  <a:schemeClr val="bg1"/>
                </a:solidFill>
                <a:latin typeface="Lovelo Black" panose="02000000000000000000" pitchFamily="50" charset="0"/>
              </a:rPr>
              <a:t>rfms</a:t>
            </a:r>
            <a:endParaRPr lang="en-US" sz="3600" dirty="0">
              <a:solidFill>
                <a:schemeClr val="bg1"/>
              </a:solidFill>
              <a:latin typeface="Lovelo Black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428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keyboard">
            <a:extLst>
              <a:ext uri="{FF2B5EF4-FFF2-40B4-BE49-F238E27FC236}">
                <a16:creationId xmlns:a16="http://schemas.microsoft.com/office/drawing/2014/main" id="{FD6EB292-A313-4F39-9782-4BB9E9913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2950"/>
            <a:ext cx="121920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609DC3-39F5-4E2C-AD33-21FDF1D7C478}"/>
              </a:ext>
            </a:extLst>
          </p:cNvPr>
          <p:cNvSpPr/>
          <p:nvPr/>
        </p:nvSpPr>
        <p:spPr>
          <a:xfrm>
            <a:off x="421341" y="4796118"/>
            <a:ext cx="753035" cy="914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B8A4709-D785-4979-8A4A-B38569678FA4}"/>
              </a:ext>
            </a:extLst>
          </p:cNvPr>
          <p:cNvSpPr/>
          <p:nvPr/>
        </p:nvSpPr>
        <p:spPr>
          <a:xfrm>
            <a:off x="2743200" y="4784352"/>
            <a:ext cx="995082" cy="914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6F614E-9818-4B0A-BE53-D4E7D1E74627}"/>
              </a:ext>
            </a:extLst>
          </p:cNvPr>
          <p:cNvSpPr/>
          <p:nvPr/>
        </p:nvSpPr>
        <p:spPr>
          <a:xfrm>
            <a:off x="5253318" y="1281953"/>
            <a:ext cx="842682" cy="484094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EFD463-4C04-4DD4-B588-F777DFEFD107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Exiting Password Mode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30EB73-B5E3-4E59-99BA-CFE2826EED4C}"/>
              </a:ext>
            </a:extLst>
          </p:cNvPr>
          <p:cNvSpPr/>
          <p:nvPr/>
        </p:nvSpPr>
        <p:spPr>
          <a:xfrm>
            <a:off x="421341" y="4796118"/>
            <a:ext cx="753035" cy="914400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8BF47E-08F1-42AE-88C8-918721839F5A}"/>
              </a:ext>
            </a:extLst>
          </p:cNvPr>
          <p:cNvSpPr/>
          <p:nvPr/>
        </p:nvSpPr>
        <p:spPr>
          <a:xfrm>
            <a:off x="2743200" y="4796118"/>
            <a:ext cx="995082" cy="914400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8AF4DC-2704-48E6-A273-9F7F2A9E69BC}"/>
              </a:ext>
            </a:extLst>
          </p:cNvPr>
          <p:cNvSpPr/>
          <p:nvPr/>
        </p:nvSpPr>
        <p:spPr>
          <a:xfrm>
            <a:off x="5253318" y="1281953"/>
            <a:ext cx="842682" cy="492186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339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224C1A0-9E0C-4C70-BAC8-DA085F5B6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9012"/>
            <a:ext cx="12192000" cy="64399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A58383-366C-4E5E-97C7-A76AC61D324E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Setting roles in </a:t>
            </a:r>
            <a:r>
              <a:rPr lang="en-US" sz="3600" dirty="0" err="1">
                <a:solidFill>
                  <a:schemeClr val="bg1"/>
                </a:solidFill>
                <a:latin typeface="Lovelo Black" panose="02000000000000000000" pitchFamily="50" charset="0"/>
              </a:rPr>
              <a:t>rfms</a:t>
            </a:r>
            <a:endParaRPr lang="en-US" sz="3600" dirty="0">
              <a:solidFill>
                <a:schemeClr val="bg1"/>
              </a:solidFill>
              <a:latin typeface="Lovelo Black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90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keyboard">
            <a:extLst>
              <a:ext uri="{FF2B5EF4-FFF2-40B4-BE49-F238E27FC236}">
                <a16:creationId xmlns:a16="http://schemas.microsoft.com/office/drawing/2014/main" id="{FD6EB292-A313-4F39-9782-4BB9E9913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2950"/>
            <a:ext cx="121920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609DC3-39F5-4E2C-AD33-21FDF1D7C478}"/>
              </a:ext>
            </a:extLst>
          </p:cNvPr>
          <p:cNvSpPr/>
          <p:nvPr/>
        </p:nvSpPr>
        <p:spPr>
          <a:xfrm>
            <a:off x="421341" y="4796118"/>
            <a:ext cx="753035" cy="914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B8A4709-D785-4979-8A4A-B38569678FA4}"/>
              </a:ext>
            </a:extLst>
          </p:cNvPr>
          <p:cNvSpPr/>
          <p:nvPr/>
        </p:nvSpPr>
        <p:spPr>
          <a:xfrm>
            <a:off x="2743200" y="4784352"/>
            <a:ext cx="995082" cy="914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6F614E-9818-4B0A-BE53-D4E7D1E74627}"/>
              </a:ext>
            </a:extLst>
          </p:cNvPr>
          <p:cNvSpPr/>
          <p:nvPr/>
        </p:nvSpPr>
        <p:spPr>
          <a:xfrm>
            <a:off x="5253318" y="1281953"/>
            <a:ext cx="842682" cy="484094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EFD463-4C04-4DD4-B588-F777DFEFD107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Entering Password Mode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30EB73-B5E3-4E59-99BA-CFE2826EED4C}"/>
              </a:ext>
            </a:extLst>
          </p:cNvPr>
          <p:cNvSpPr/>
          <p:nvPr/>
        </p:nvSpPr>
        <p:spPr>
          <a:xfrm>
            <a:off x="421341" y="4796118"/>
            <a:ext cx="753035" cy="914400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8BF47E-08F1-42AE-88C8-918721839F5A}"/>
              </a:ext>
            </a:extLst>
          </p:cNvPr>
          <p:cNvSpPr/>
          <p:nvPr/>
        </p:nvSpPr>
        <p:spPr>
          <a:xfrm>
            <a:off x="2743200" y="4796118"/>
            <a:ext cx="995082" cy="914400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8AF4DC-2704-48E6-A273-9F7F2A9E69BC}"/>
              </a:ext>
            </a:extLst>
          </p:cNvPr>
          <p:cNvSpPr/>
          <p:nvPr/>
        </p:nvSpPr>
        <p:spPr>
          <a:xfrm>
            <a:off x="5253318" y="1281953"/>
            <a:ext cx="842682" cy="492186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8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925FB7-8D86-46A7-952B-261BD92F9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12192000" cy="6604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52E189-3137-4907-9DFF-D126C6D633FC}"/>
              </a:ext>
            </a:extLst>
          </p:cNvPr>
          <p:cNvSpPr/>
          <p:nvPr/>
        </p:nvSpPr>
        <p:spPr>
          <a:xfrm>
            <a:off x="0" y="544603"/>
            <a:ext cx="1299881" cy="190503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840924-C480-44E8-B5FC-A0E3394DDD61}"/>
              </a:ext>
            </a:extLst>
          </p:cNvPr>
          <p:cNvSpPr/>
          <p:nvPr/>
        </p:nvSpPr>
        <p:spPr>
          <a:xfrm>
            <a:off x="2850778" y="867332"/>
            <a:ext cx="259976" cy="244292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9F9385-948E-4684-BC92-64343C26752E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Setting roles in </a:t>
            </a:r>
            <a:r>
              <a:rPr lang="en-US" sz="3600" dirty="0" err="1">
                <a:solidFill>
                  <a:schemeClr val="bg1"/>
                </a:solidFill>
                <a:latin typeface="Lovelo Black" panose="02000000000000000000" pitchFamily="50" charset="0"/>
              </a:rPr>
              <a:t>rfms</a:t>
            </a:r>
            <a:endParaRPr lang="en-US" sz="3600" dirty="0">
              <a:solidFill>
                <a:schemeClr val="bg1"/>
              </a:solidFill>
              <a:latin typeface="Lovelo Black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34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6BE913E-053C-4DF7-8A85-AACD7C80B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336" y="1287594"/>
            <a:ext cx="4473328" cy="428281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A38940E-078F-420A-9AA2-637E3A485FD8}"/>
              </a:ext>
            </a:extLst>
          </p:cNvPr>
          <p:cNvSpPr/>
          <p:nvPr/>
        </p:nvSpPr>
        <p:spPr>
          <a:xfrm>
            <a:off x="3935506" y="1360392"/>
            <a:ext cx="1900518" cy="217396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89B4861-D505-4534-BFDE-4A8AF312BBD4}"/>
              </a:ext>
            </a:extLst>
          </p:cNvPr>
          <p:cNvSpPr/>
          <p:nvPr/>
        </p:nvSpPr>
        <p:spPr>
          <a:xfrm>
            <a:off x="3998259" y="3915333"/>
            <a:ext cx="3998259" cy="217396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6E2746-AD91-467C-8A18-A2CD3BD368A4}"/>
              </a:ext>
            </a:extLst>
          </p:cNvPr>
          <p:cNvSpPr/>
          <p:nvPr/>
        </p:nvSpPr>
        <p:spPr>
          <a:xfrm>
            <a:off x="4244228" y="1682002"/>
            <a:ext cx="273423" cy="217396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F478E1-8762-4390-AB0D-20F086BB87E8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Setting roles in </a:t>
            </a:r>
            <a:r>
              <a:rPr lang="en-US" sz="3600" dirty="0" err="1">
                <a:solidFill>
                  <a:schemeClr val="bg1"/>
                </a:solidFill>
                <a:latin typeface="Lovelo Black" panose="02000000000000000000" pitchFamily="50" charset="0"/>
              </a:rPr>
              <a:t>rfms</a:t>
            </a:r>
            <a:endParaRPr lang="en-US" sz="3600" dirty="0">
              <a:solidFill>
                <a:schemeClr val="bg1"/>
              </a:solidFill>
              <a:latin typeface="Lovelo Black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50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2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2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4" grpId="0" animBg="1"/>
      <p:bldP spid="4" grpId="1" animBg="1"/>
      <p:bldP spid="5" grpId="0" animBg="1"/>
      <p:bldP spid="5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E925FB7-8D86-46A7-952B-261BD92F9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0"/>
            <a:ext cx="12192000" cy="6604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352E189-3137-4907-9DFF-D126C6D633FC}"/>
              </a:ext>
            </a:extLst>
          </p:cNvPr>
          <p:cNvSpPr/>
          <p:nvPr/>
        </p:nvSpPr>
        <p:spPr>
          <a:xfrm>
            <a:off x="0" y="544603"/>
            <a:ext cx="1299881" cy="190503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9F9385-948E-4684-BC92-64343C26752E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Setting roles in </a:t>
            </a:r>
            <a:r>
              <a:rPr lang="en-US" sz="3600" dirty="0" err="1">
                <a:solidFill>
                  <a:schemeClr val="bg1"/>
                </a:solidFill>
                <a:latin typeface="Lovelo Black" panose="02000000000000000000" pitchFamily="50" charset="0"/>
              </a:rPr>
              <a:t>rfms</a:t>
            </a:r>
            <a:endParaRPr lang="en-US" sz="3600" dirty="0">
              <a:solidFill>
                <a:schemeClr val="bg1"/>
              </a:solidFill>
              <a:latin typeface="Lovelo Black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683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keyboard">
            <a:extLst>
              <a:ext uri="{FF2B5EF4-FFF2-40B4-BE49-F238E27FC236}">
                <a16:creationId xmlns:a16="http://schemas.microsoft.com/office/drawing/2014/main" id="{FD6EB292-A313-4F39-9782-4BB9E9913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42950"/>
            <a:ext cx="12192000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46609DC3-39F5-4E2C-AD33-21FDF1D7C478}"/>
              </a:ext>
            </a:extLst>
          </p:cNvPr>
          <p:cNvSpPr/>
          <p:nvPr/>
        </p:nvSpPr>
        <p:spPr>
          <a:xfrm>
            <a:off x="421341" y="4796118"/>
            <a:ext cx="753035" cy="914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B8A4709-D785-4979-8A4A-B38569678FA4}"/>
              </a:ext>
            </a:extLst>
          </p:cNvPr>
          <p:cNvSpPr/>
          <p:nvPr/>
        </p:nvSpPr>
        <p:spPr>
          <a:xfrm>
            <a:off x="2743200" y="4784352"/>
            <a:ext cx="995082" cy="914400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06F614E-9818-4B0A-BE53-D4E7D1E74627}"/>
              </a:ext>
            </a:extLst>
          </p:cNvPr>
          <p:cNvSpPr/>
          <p:nvPr/>
        </p:nvSpPr>
        <p:spPr>
          <a:xfrm>
            <a:off x="5253318" y="1281953"/>
            <a:ext cx="842682" cy="484094"/>
          </a:xfrm>
          <a:prstGeom prst="roundRect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2EFD463-4C04-4DD4-B588-F777DFEFD107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Exiting Password Mode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430EB73-B5E3-4E59-99BA-CFE2826EED4C}"/>
              </a:ext>
            </a:extLst>
          </p:cNvPr>
          <p:cNvSpPr/>
          <p:nvPr/>
        </p:nvSpPr>
        <p:spPr>
          <a:xfrm>
            <a:off x="421341" y="4796118"/>
            <a:ext cx="753035" cy="914400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28BF47E-08F1-42AE-88C8-918721839F5A}"/>
              </a:ext>
            </a:extLst>
          </p:cNvPr>
          <p:cNvSpPr/>
          <p:nvPr/>
        </p:nvSpPr>
        <p:spPr>
          <a:xfrm>
            <a:off x="2743200" y="4796118"/>
            <a:ext cx="995082" cy="914400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C88AF4DC-2704-48E6-A273-9F7F2A9E69BC}"/>
              </a:ext>
            </a:extLst>
          </p:cNvPr>
          <p:cNvSpPr/>
          <p:nvPr/>
        </p:nvSpPr>
        <p:spPr>
          <a:xfrm>
            <a:off x="5253318" y="1281953"/>
            <a:ext cx="842682" cy="492186"/>
          </a:xfrm>
          <a:prstGeom prst="roundRect">
            <a:avLst/>
          </a:prstGeom>
          <a:solidFill>
            <a:srgbClr val="E9B6E1">
              <a:alpha val="50196"/>
            </a:srgbClr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686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E1C6E522-D0B4-4BAB-8C11-A3EA491E6D04}"/>
              </a:ext>
            </a:extLst>
          </p:cNvPr>
          <p:cNvCxnSpPr>
            <a:cxnSpLocks/>
          </p:cNvCxnSpPr>
          <p:nvPr/>
        </p:nvCxnSpPr>
        <p:spPr>
          <a:xfrm>
            <a:off x="21431" y="3664618"/>
            <a:ext cx="12149137" cy="0"/>
          </a:xfrm>
          <a:prstGeom prst="line">
            <a:avLst/>
          </a:prstGeom>
          <a:noFill/>
          <a:ln w="2540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grpSp>
        <p:nvGrpSpPr>
          <p:cNvPr id="53" name="NEED HELP">
            <a:extLst>
              <a:ext uri="{FF2B5EF4-FFF2-40B4-BE49-F238E27FC236}">
                <a16:creationId xmlns:a16="http://schemas.microsoft.com/office/drawing/2014/main" id="{2C6AFC5F-7CCF-4BDC-B89A-8BE3941B3AEA}"/>
              </a:ext>
            </a:extLst>
          </p:cNvPr>
          <p:cNvGrpSpPr/>
          <p:nvPr/>
        </p:nvGrpSpPr>
        <p:grpSpPr>
          <a:xfrm>
            <a:off x="826633" y="-1382919"/>
            <a:ext cx="2248677" cy="6363478"/>
            <a:chOff x="727788" y="-1828800"/>
            <a:chExt cx="2248677" cy="6363478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8789BEF1-587D-45F4-8FFA-776999026D11}"/>
                </a:ext>
              </a:extLst>
            </p:cNvPr>
            <p:cNvGrpSpPr/>
            <p:nvPr/>
          </p:nvGrpSpPr>
          <p:grpSpPr>
            <a:xfrm>
              <a:off x="727788" y="774223"/>
              <a:ext cx="2248677" cy="3760455"/>
              <a:chOff x="727788" y="774223"/>
              <a:chExt cx="2248677" cy="3760455"/>
            </a:xfrm>
          </p:grpSpPr>
          <p:sp>
            <p:nvSpPr>
              <p:cNvPr id="2" name="Rectangle: Rounded Corners 1">
                <a:extLst>
                  <a:ext uri="{FF2B5EF4-FFF2-40B4-BE49-F238E27FC236}">
                    <a16:creationId xmlns:a16="http://schemas.microsoft.com/office/drawing/2014/main" id="{47C1034F-210B-4C80-AF91-25B808805DA2}"/>
                  </a:ext>
                </a:extLst>
              </p:cNvPr>
              <p:cNvSpPr/>
              <p:nvPr/>
            </p:nvSpPr>
            <p:spPr>
              <a:xfrm>
                <a:off x="727788" y="1082351"/>
                <a:ext cx="2248677" cy="3452327"/>
              </a:xfrm>
              <a:prstGeom prst="roundRect">
                <a:avLst>
                  <a:gd name="adj" fmla="val 5879"/>
                </a:avLst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8E6B97D7-3E86-4A0C-BF02-88AC87743FB3}"/>
                  </a:ext>
                </a:extLst>
              </p:cNvPr>
              <p:cNvSpPr/>
              <p:nvPr/>
            </p:nvSpPr>
            <p:spPr>
              <a:xfrm>
                <a:off x="961052" y="1376265"/>
                <a:ext cx="1782147" cy="28644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A6FF1490-9000-489E-AC8C-C0E44BA36930}"/>
                  </a:ext>
                </a:extLst>
              </p:cNvPr>
              <p:cNvSpPr/>
              <p:nvPr/>
            </p:nvSpPr>
            <p:spPr>
              <a:xfrm>
                <a:off x="870857" y="1306286"/>
                <a:ext cx="1782147" cy="28644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2636C45-CDDD-4F8E-8BDF-26180CD1D05B}"/>
                  </a:ext>
                </a:extLst>
              </p:cNvPr>
              <p:cNvSpPr txBox="1"/>
              <p:nvPr/>
            </p:nvSpPr>
            <p:spPr>
              <a:xfrm>
                <a:off x="897095" y="1541341"/>
                <a:ext cx="1885453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NEED HELP?</a:t>
                </a:r>
              </a:p>
            </p:txBody>
          </p:sp>
          <p:pic>
            <p:nvPicPr>
              <p:cNvPr id="6" name="Graphic 5" descr="Classroom">
                <a:extLst>
                  <a:ext uri="{FF2B5EF4-FFF2-40B4-BE49-F238E27FC236}">
                    <a16:creationId xmlns:a16="http://schemas.microsoft.com/office/drawing/2014/main" id="{DF51DB7C-6BF4-43C9-9218-FE3306C2F2F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007969" y="3587835"/>
                <a:ext cx="713232" cy="713232"/>
              </a:xfrm>
              <a:prstGeom prst="rect">
                <a:avLst/>
              </a:prstGeom>
            </p:spPr>
          </p:pic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42274F-EFFD-44F8-9766-ADCA8309AF46}"/>
                  </a:ext>
                </a:extLst>
              </p:cNvPr>
              <p:cNvSpPr txBox="1"/>
              <p:nvPr/>
            </p:nvSpPr>
            <p:spPr>
              <a:xfrm>
                <a:off x="1069435" y="1975756"/>
                <a:ext cx="1599742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Email 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  <a:hlinkClick r:id="rId6"/>
                  </a:rPr>
                  <a:t>help@rfms.com</a:t>
                </a:r>
                <a:r>
                  <a:rPr lang="en-US" sz="16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 </a:t>
                </a:r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your</a:t>
                </a:r>
              </a:p>
              <a:p>
                <a:pPr algn="ctr"/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favorite </a:t>
                </a:r>
              </a:p>
              <a:p>
                <a:pPr algn="ctr"/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trainer!</a:t>
                </a:r>
              </a:p>
            </p:txBody>
          </p:sp>
          <p:sp>
            <p:nvSpPr>
              <p:cNvPr id="8" name="Chord 7">
                <a:extLst>
                  <a:ext uri="{FF2B5EF4-FFF2-40B4-BE49-F238E27FC236}">
                    <a16:creationId xmlns:a16="http://schemas.microsoft.com/office/drawing/2014/main" id="{ED1AFE34-6CF8-4C56-9DC4-9688657BA43D}"/>
                  </a:ext>
                </a:extLst>
              </p:cNvPr>
              <p:cNvSpPr/>
              <p:nvPr/>
            </p:nvSpPr>
            <p:spPr>
              <a:xfrm rot="6759923">
                <a:off x="1390042" y="762007"/>
                <a:ext cx="924165" cy="948598"/>
              </a:xfrm>
              <a:prstGeom prst="chord">
                <a:avLst/>
              </a:prstGeom>
              <a:solidFill>
                <a:schemeClr val="accent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A312B143-89FE-4C93-8EAD-036B7AB1AB53}"/>
                  </a:ext>
                </a:extLst>
              </p:cNvPr>
              <p:cNvSpPr/>
              <p:nvPr/>
            </p:nvSpPr>
            <p:spPr>
              <a:xfrm>
                <a:off x="1656181" y="871525"/>
                <a:ext cx="391886" cy="3545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0418778-F71E-4C0B-AEC8-414CFA04EC32}"/>
                </a:ext>
              </a:extLst>
            </p:cNvPr>
            <p:cNvCxnSpPr>
              <a:stCxn id="9" idx="0"/>
            </p:cNvCxnSpPr>
            <p:nvPr/>
          </p:nvCxnSpPr>
          <p:spPr>
            <a:xfrm flipV="1">
              <a:off x="1852124" y="-1828800"/>
              <a:ext cx="0" cy="2700325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LIVE WEBINARS">
            <a:extLst>
              <a:ext uri="{FF2B5EF4-FFF2-40B4-BE49-F238E27FC236}">
                <a16:creationId xmlns:a16="http://schemas.microsoft.com/office/drawing/2014/main" id="{634A17DA-5884-48B5-B5A2-C8761D67F6BB}"/>
              </a:ext>
            </a:extLst>
          </p:cNvPr>
          <p:cNvGrpSpPr/>
          <p:nvPr/>
        </p:nvGrpSpPr>
        <p:grpSpPr>
          <a:xfrm>
            <a:off x="3691042" y="-1534152"/>
            <a:ext cx="2248677" cy="7627983"/>
            <a:chOff x="3691042" y="-1863029"/>
            <a:chExt cx="2248677" cy="7627983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C5E9054C-C154-4CEB-93AE-84E8A226A463}"/>
                </a:ext>
              </a:extLst>
            </p:cNvPr>
            <p:cNvCxnSpPr>
              <a:cxnSpLocks/>
              <a:stCxn id="21" idx="0"/>
            </p:cNvCxnSpPr>
            <p:nvPr/>
          </p:nvCxnSpPr>
          <p:spPr>
            <a:xfrm flipV="1">
              <a:off x="4815378" y="-1863029"/>
              <a:ext cx="0" cy="3964830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17D4B24A-9312-4BBB-918D-4088EE741093}"/>
                </a:ext>
              </a:extLst>
            </p:cNvPr>
            <p:cNvGrpSpPr/>
            <p:nvPr/>
          </p:nvGrpSpPr>
          <p:grpSpPr>
            <a:xfrm>
              <a:off x="3691042" y="2004499"/>
              <a:ext cx="2248677" cy="3760455"/>
              <a:chOff x="3691042" y="2004499"/>
              <a:chExt cx="2248677" cy="3760455"/>
            </a:xfrm>
          </p:grpSpPr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46B00ACB-71BA-43B7-9ED0-AFBA6B83FEB2}"/>
                  </a:ext>
                </a:extLst>
              </p:cNvPr>
              <p:cNvSpPr/>
              <p:nvPr/>
            </p:nvSpPr>
            <p:spPr>
              <a:xfrm>
                <a:off x="3691042" y="2312627"/>
                <a:ext cx="2248677" cy="3452327"/>
              </a:xfrm>
              <a:prstGeom prst="roundRect">
                <a:avLst>
                  <a:gd name="adj" fmla="val 5879"/>
                </a:avLst>
              </a:prstGeom>
              <a:solidFill>
                <a:schemeClr val="accent4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918123F8-9633-4DA8-84B5-9428DDA7F9D8}"/>
                  </a:ext>
                </a:extLst>
              </p:cNvPr>
              <p:cNvSpPr/>
              <p:nvPr/>
            </p:nvSpPr>
            <p:spPr>
              <a:xfrm>
                <a:off x="3924306" y="2606541"/>
                <a:ext cx="1782147" cy="28644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542CF39A-FA61-45FE-8E85-C4D6CE5C49AE}"/>
                  </a:ext>
                </a:extLst>
              </p:cNvPr>
              <p:cNvSpPr/>
              <p:nvPr/>
            </p:nvSpPr>
            <p:spPr>
              <a:xfrm>
                <a:off x="3834111" y="2536562"/>
                <a:ext cx="1782147" cy="28644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596273C0-2ACE-483A-B2AA-BFC9D44294FE}"/>
                  </a:ext>
                </a:extLst>
              </p:cNvPr>
              <p:cNvSpPr txBox="1"/>
              <p:nvPr/>
            </p:nvSpPr>
            <p:spPr>
              <a:xfrm>
                <a:off x="3893079" y="2729450"/>
                <a:ext cx="1680268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LIVE </a:t>
                </a:r>
              </a:p>
              <a:p>
                <a:pPr algn="ctr"/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WEBINARS</a:t>
                </a: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89F0EFC-D097-4747-BDB8-3BE03644B682}"/>
                  </a:ext>
                </a:extLst>
              </p:cNvPr>
              <p:cNvSpPr txBox="1"/>
              <p:nvPr/>
            </p:nvSpPr>
            <p:spPr>
              <a:xfrm>
                <a:off x="3705272" y="3570821"/>
                <a:ext cx="1894807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Tuesdays &amp;</a:t>
                </a:r>
              </a:p>
              <a:p>
                <a:pPr algn="ctr"/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Thursdays</a:t>
                </a:r>
              </a:p>
              <a:p>
                <a:pPr algn="ctr"/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2:00pm CST</a:t>
                </a:r>
              </a:p>
              <a:p>
                <a:pPr algn="ctr"/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Free</a:t>
                </a:r>
                <a:r>
                  <a:rPr lang="en-US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!</a:t>
                </a:r>
              </a:p>
            </p:txBody>
          </p:sp>
          <p:sp>
            <p:nvSpPr>
              <p:cNvPr id="20" name="Chord 19">
                <a:extLst>
                  <a:ext uri="{FF2B5EF4-FFF2-40B4-BE49-F238E27FC236}">
                    <a16:creationId xmlns:a16="http://schemas.microsoft.com/office/drawing/2014/main" id="{540327C0-0D11-4195-A915-FE89229244CC}"/>
                  </a:ext>
                </a:extLst>
              </p:cNvPr>
              <p:cNvSpPr/>
              <p:nvPr/>
            </p:nvSpPr>
            <p:spPr>
              <a:xfrm rot="6759923">
                <a:off x="4353296" y="1992283"/>
                <a:ext cx="924165" cy="948598"/>
              </a:xfrm>
              <a:prstGeom prst="chord">
                <a:avLst/>
              </a:prstGeom>
              <a:solidFill>
                <a:schemeClr val="accent4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Oval 20">
                <a:extLst>
                  <a:ext uri="{FF2B5EF4-FFF2-40B4-BE49-F238E27FC236}">
                    <a16:creationId xmlns:a16="http://schemas.microsoft.com/office/drawing/2014/main" id="{DE827ED2-2500-4655-90EF-B26E9E81BF90}"/>
                  </a:ext>
                </a:extLst>
              </p:cNvPr>
              <p:cNvSpPr/>
              <p:nvPr/>
            </p:nvSpPr>
            <p:spPr>
              <a:xfrm>
                <a:off x="4619435" y="2101801"/>
                <a:ext cx="391886" cy="3545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3" name="Graphic 42" descr="Theatre">
                <a:extLst>
                  <a:ext uri="{FF2B5EF4-FFF2-40B4-BE49-F238E27FC236}">
                    <a16:creationId xmlns:a16="http://schemas.microsoft.com/office/drawing/2014/main" id="{640B8D0B-A3F5-4AC6-8837-2737E5C9A2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4970377" y="4868632"/>
                <a:ext cx="714375" cy="714375"/>
              </a:xfrm>
              <a:prstGeom prst="rect">
                <a:avLst/>
              </a:prstGeom>
            </p:spPr>
          </p:pic>
        </p:grpSp>
      </p:grpSp>
      <p:grpSp>
        <p:nvGrpSpPr>
          <p:cNvPr id="55" name="BOOTCAMP">
            <a:extLst>
              <a:ext uri="{FF2B5EF4-FFF2-40B4-BE49-F238E27FC236}">
                <a16:creationId xmlns:a16="http://schemas.microsoft.com/office/drawing/2014/main" id="{401CB86D-4E93-4652-86C9-26C367374E3D}"/>
              </a:ext>
            </a:extLst>
          </p:cNvPr>
          <p:cNvGrpSpPr/>
          <p:nvPr/>
        </p:nvGrpSpPr>
        <p:grpSpPr>
          <a:xfrm>
            <a:off x="6717988" y="-1336266"/>
            <a:ext cx="2248677" cy="6363478"/>
            <a:chOff x="6717988" y="-1336266"/>
            <a:chExt cx="2248677" cy="6363478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D2DFEBE0-85E5-45B8-A67A-273EBF4E05C9}"/>
                </a:ext>
              </a:extLst>
            </p:cNvPr>
            <p:cNvCxnSpPr>
              <a:stCxn id="31" idx="0"/>
            </p:cNvCxnSpPr>
            <p:nvPr/>
          </p:nvCxnSpPr>
          <p:spPr>
            <a:xfrm flipV="1">
              <a:off x="7842324" y="-1336266"/>
              <a:ext cx="0" cy="2700325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0884FA60-13AA-42A3-9832-3CEF024A8A5F}"/>
                </a:ext>
              </a:extLst>
            </p:cNvPr>
            <p:cNvGrpSpPr/>
            <p:nvPr/>
          </p:nvGrpSpPr>
          <p:grpSpPr>
            <a:xfrm>
              <a:off x="6717988" y="1266757"/>
              <a:ext cx="2248677" cy="3760455"/>
              <a:chOff x="6765348" y="1266757"/>
              <a:chExt cx="2248677" cy="3760455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15FD2EA9-881E-43F9-8B07-F0659573799B}"/>
                  </a:ext>
                </a:extLst>
              </p:cNvPr>
              <p:cNvSpPr/>
              <p:nvPr/>
            </p:nvSpPr>
            <p:spPr>
              <a:xfrm>
                <a:off x="6765348" y="1574885"/>
                <a:ext cx="2248677" cy="3452327"/>
              </a:xfrm>
              <a:prstGeom prst="roundRect">
                <a:avLst>
                  <a:gd name="adj" fmla="val 5879"/>
                </a:avLst>
              </a:prstGeom>
              <a:solidFill>
                <a:schemeClr val="accent5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A9393DBF-6C0D-4FA1-A24E-B8EC0954299F}"/>
                  </a:ext>
                </a:extLst>
              </p:cNvPr>
              <p:cNvSpPr/>
              <p:nvPr/>
            </p:nvSpPr>
            <p:spPr>
              <a:xfrm>
                <a:off x="6998612" y="1868799"/>
                <a:ext cx="1782147" cy="28644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8BF6CBE6-B319-410D-B5C0-934696547272}"/>
                  </a:ext>
                </a:extLst>
              </p:cNvPr>
              <p:cNvSpPr/>
              <p:nvPr/>
            </p:nvSpPr>
            <p:spPr>
              <a:xfrm>
                <a:off x="6908417" y="1798820"/>
                <a:ext cx="1782147" cy="28644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D244533-D1DE-446B-99AA-88DA39C8B7C1}"/>
                  </a:ext>
                </a:extLst>
              </p:cNvPr>
              <p:cNvSpPr txBox="1"/>
              <p:nvPr/>
            </p:nvSpPr>
            <p:spPr>
              <a:xfrm>
                <a:off x="6908417" y="2180999"/>
                <a:ext cx="183334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INTENSIVE!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CBB6A8D-74D6-47CE-A43D-018A86EFC33D}"/>
                  </a:ext>
                </a:extLst>
              </p:cNvPr>
              <p:cNvSpPr txBox="1"/>
              <p:nvPr/>
            </p:nvSpPr>
            <p:spPr>
              <a:xfrm>
                <a:off x="6814237" y="2683652"/>
                <a:ext cx="2021707" cy="16312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BOOTCAMP</a:t>
                </a:r>
              </a:p>
              <a:p>
                <a:pPr algn="ctr"/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Schedule is on</a:t>
                </a:r>
              </a:p>
              <a:p>
                <a:pPr algn="ctr"/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RFMS.com</a:t>
                </a:r>
              </a:p>
              <a:p>
                <a:pPr algn="ctr"/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Sign up early and</a:t>
                </a:r>
              </a:p>
              <a:p>
                <a:pPr algn="ctr"/>
                <a:r>
                  <a:rPr lang="en-US" sz="20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Save!</a:t>
                </a:r>
                <a:endParaRPr lang="en-US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Ink Free" panose="03080402000500000000" pitchFamily="66" charset="0"/>
                </a:endParaRPr>
              </a:p>
            </p:txBody>
          </p:sp>
          <p:sp>
            <p:nvSpPr>
              <p:cNvPr id="30" name="Chord 29">
                <a:extLst>
                  <a:ext uri="{FF2B5EF4-FFF2-40B4-BE49-F238E27FC236}">
                    <a16:creationId xmlns:a16="http://schemas.microsoft.com/office/drawing/2014/main" id="{D6643EE8-B2B2-46CF-9DDE-2E9D03081D1B}"/>
                  </a:ext>
                </a:extLst>
              </p:cNvPr>
              <p:cNvSpPr/>
              <p:nvPr/>
            </p:nvSpPr>
            <p:spPr>
              <a:xfrm rot="6759923">
                <a:off x="7427602" y="1254541"/>
                <a:ext cx="924165" cy="948598"/>
              </a:xfrm>
              <a:prstGeom prst="chord">
                <a:avLst/>
              </a:prstGeom>
              <a:solidFill>
                <a:schemeClr val="accent5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49C02DA6-E314-469B-A736-9CB32CB61137}"/>
                  </a:ext>
                </a:extLst>
              </p:cNvPr>
              <p:cNvSpPr/>
              <p:nvPr/>
            </p:nvSpPr>
            <p:spPr>
              <a:xfrm>
                <a:off x="7693741" y="1364059"/>
                <a:ext cx="391886" cy="3545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4" name="Graphic 43" descr="Boot">
                <a:extLst>
                  <a:ext uri="{FF2B5EF4-FFF2-40B4-BE49-F238E27FC236}">
                    <a16:creationId xmlns:a16="http://schemas.microsoft.com/office/drawing/2014/main" id="{7049AF1F-A08C-4B74-8E60-148D2B8DE60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p:blipFill>
            <p:spPr>
              <a:xfrm>
                <a:off x="8084153" y="4150323"/>
                <a:ext cx="713232" cy="713232"/>
              </a:xfrm>
              <a:prstGeom prst="rect">
                <a:avLst/>
              </a:prstGeom>
            </p:spPr>
          </p:pic>
        </p:grpSp>
      </p:grpSp>
      <p:grpSp>
        <p:nvGrpSpPr>
          <p:cNvPr id="56" name="ELEARNING">
            <a:extLst>
              <a:ext uri="{FF2B5EF4-FFF2-40B4-BE49-F238E27FC236}">
                <a16:creationId xmlns:a16="http://schemas.microsoft.com/office/drawing/2014/main" id="{284EE990-AA04-40FA-A103-52D3665965F7}"/>
              </a:ext>
            </a:extLst>
          </p:cNvPr>
          <p:cNvGrpSpPr/>
          <p:nvPr/>
        </p:nvGrpSpPr>
        <p:grpSpPr>
          <a:xfrm>
            <a:off x="9784129" y="-1091821"/>
            <a:ext cx="2248677" cy="7574607"/>
            <a:chOff x="9784129" y="-1091821"/>
            <a:chExt cx="2248677" cy="7574607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CCF398F1-2407-47F3-8EED-884EAAC1A7B4}"/>
                </a:ext>
              </a:extLst>
            </p:cNvPr>
            <p:cNvCxnSpPr>
              <a:cxnSpLocks/>
              <a:stCxn id="41" idx="0"/>
            </p:cNvCxnSpPr>
            <p:nvPr/>
          </p:nvCxnSpPr>
          <p:spPr>
            <a:xfrm flipV="1">
              <a:off x="10908465" y="-1091821"/>
              <a:ext cx="0" cy="3911454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70B7FD65-568A-4ED6-B434-C4AE03C3A3CA}"/>
                </a:ext>
              </a:extLst>
            </p:cNvPr>
            <p:cNvGrpSpPr/>
            <p:nvPr/>
          </p:nvGrpSpPr>
          <p:grpSpPr>
            <a:xfrm>
              <a:off x="9784129" y="2722331"/>
              <a:ext cx="2248677" cy="3760455"/>
              <a:chOff x="9784129" y="2722331"/>
              <a:chExt cx="2248677" cy="3760455"/>
            </a:xfrm>
          </p:grpSpPr>
          <p:sp>
            <p:nvSpPr>
              <p:cNvPr id="34" name="Rectangle: Rounded Corners 33">
                <a:extLst>
                  <a:ext uri="{FF2B5EF4-FFF2-40B4-BE49-F238E27FC236}">
                    <a16:creationId xmlns:a16="http://schemas.microsoft.com/office/drawing/2014/main" id="{3D86BF44-C421-4683-A883-A173E6A09C07}"/>
                  </a:ext>
                </a:extLst>
              </p:cNvPr>
              <p:cNvSpPr/>
              <p:nvPr/>
            </p:nvSpPr>
            <p:spPr>
              <a:xfrm>
                <a:off x="9784129" y="3030459"/>
                <a:ext cx="2248677" cy="3452327"/>
              </a:xfrm>
              <a:prstGeom prst="roundRect">
                <a:avLst>
                  <a:gd name="adj" fmla="val 5879"/>
                </a:avLst>
              </a:prstGeom>
              <a:solidFill>
                <a:schemeClr val="accent6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4EAA44C-5279-45A5-AB5D-0F98A7AB2F50}"/>
                  </a:ext>
                </a:extLst>
              </p:cNvPr>
              <p:cNvSpPr/>
              <p:nvPr/>
            </p:nvSpPr>
            <p:spPr>
              <a:xfrm>
                <a:off x="10017393" y="3324373"/>
                <a:ext cx="1782147" cy="28644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51207B14-D066-4C33-9BC4-FF6AFD64A6A5}"/>
                  </a:ext>
                </a:extLst>
              </p:cNvPr>
              <p:cNvSpPr/>
              <p:nvPr/>
            </p:nvSpPr>
            <p:spPr>
              <a:xfrm>
                <a:off x="9927198" y="3254394"/>
                <a:ext cx="1782147" cy="286449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3ED79D4-89FD-48D8-A105-CA499A902664}"/>
                  </a:ext>
                </a:extLst>
              </p:cNvPr>
              <p:cNvSpPr txBox="1"/>
              <p:nvPr/>
            </p:nvSpPr>
            <p:spPr>
              <a:xfrm>
                <a:off x="9972097" y="3433496"/>
                <a:ext cx="1882247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eLEARNING</a:t>
                </a: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346A4D1-D41D-453C-B449-7C5629224AC9}"/>
                  </a:ext>
                </a:extLst>
              </p:cNvPr>
              <p:cNvSpPr txBox="1"/>
              <p:nvPr/>
            </p:nvSpPr>
            <p:spPr>
              <a:xfrm>
                <a:off x="9967990" y="4090128"/>
                <a:ext cx="1903085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Just a click</a:t>
                </a:r>
              </a:p>
              <a:p>
                <a:pPr algn="ctr"/>
                <a:r>
                  <a:rPr lang="en-US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away at</a:t>
                </a:r>
              </a:p>
              <a:p>
                <a:pPr algn="ctr"/>
                <a:r>
                  <a:rPr lang="en-US" sz="2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nk Free" panose="03080402000500000000" pitchFamily="66" charset="0"/>
                  </a:rPr>
                  <a:t>RFMS.com!</a:t>
                </a:r>
              </a:p>
            </p:txBody>
          </p:sp>
          <p:sp>
            <p:nvSpPr>
              <p:cNvPr id="40" name="Chord 39">
                <a:extLst>
                  <a:ext uri="{FF2B5EF4-FFF2-40B4-BE49-F238E27FC236}">
                    <a16:creationId xmlns:a16="http://schemas.microsoft.com/office/drawing/2014/main" id="{27A460C0-58C6-4ECB-8C7D-8CEDE5665B33}"/>
                  </a:ext>
                </a:extLst>
              </p:cNvPr>
              <p:cNvSpPr/>
              <p:nvPr/>
            </p:nvSpPr>
            <p:spPr>
              <a:xfrm rot="6759923">
                <a:off x="10446383" y="2710115"/>
                <a:ext cx="924165" cy="948598"/>
              </a:xfrm>
              <a:prstGeom prst="chord">
                <a:avLst/>
              </a:prstGeom>
              <a:solidFill>
                <a:schemeClr val="accent6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C6DC77BC-7CAF-4584-A190-1EAB2CBE16EE}"/>
                  </a:ext>
                </a:extLst>
              </p:cNvPr>
              <p:cNvSpPr/>
              <p:nvPr/>
            </p:nvSpPr>
            <p:spPr>
              <a:xfrm>
                <a:off x="10712522" y="2819633"/>
                <a:ext cx="391886" cy="35456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>
                <a:innerShdw blurRad="63500" dist="50800" dir="13500000">
                  <a:prstClr val="black">
                    <a:alpha val="5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45" name="Graphic 44" descr="Call center">
                <a:extLst>
                  <a:ext uri="{FF2B5EF4-FFF2-40B4-BE49-F238E27FC236}">
                    <a16:creationId xmlns:a16="http://schemas.microsoft.com/office/drawing/2014/main" id="{EB07C8D6-BA61-4A0F-B743-445F2D1F35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11024517" y="5408338"/>
                <a:ext cx="713232" cy="713232"/>
              </a:xfrm>
              <a:prstGeom prst="rect">
                <a:avLst/>
              </a:prstGeom>
            </p:spPr>
          </p:pic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970476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4" descr="gray padlocks lot">
            <a:extLst>
              <a:ext uri="{FF2B5EF4-FFF2-40B4-BE49-F238E27FC236}">
                <a16:creationId xmlns:a16="http://schemas.microsoft.com/office/drawing/2014/main" id="{1CD0C03B-FD70-4695-9991-9810443559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" b="12995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15D6FB-C3D0-4CFF-8A63-F48ABCFE2274}"/>
              </a:ext>
            </a:extLst>
          </p:cNvPr>
          <p:cNvSpPr txBox="1"/>
          <p:nvPr/>
        </p:nvSpPr>
        <p:spPr>
          <a:xfrm>
            <a:off x="609599" y="4572000"/>
            <a:ext cx="10965141" cy="8952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b="0" kern="1200" cap="all" dirty="0">
                <a:solidFill>
                  <a:schemeClr val="tx1"/>
                </a:solidFill>
                <a:latin typeface="Lovelo Black" panose="02000000000000000000" pitchFamily="50" charset="0"/>
                <a:ea typeface="+mj-ea"/>
                <a:cs typeface="+mj-cs"/>
              </a:rPr>
              <a:t>LOCK RFMS System</a:t>
            </a:r>
          </a:p>
        </p:txBody>
      </p:sp>
    </p:spTree>
    <p:extLst>
      <p:ext uri="{BB962C8B-B14F-4D97-AF65-F5344CB8AC3E}">
        <p14:creationId xmlns:p14="http://schemas.microsoft.com/office/powerpoint/2010/main" val="37276471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DD651B61-325E-4E73-8445-38B0DE8A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2E5253-D3AC-4AC2-B766-8B34F13C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0AE8D57-436A-4073-9A75-15BB5949F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2852671-8EB6-4EAF-8AF8-65CF3FD66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9394E1F-0B5F-497D-B2A6-8383A2A54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3"/>
            <a:chOff x="438068" y="457200"/>
            <a:chExt cx="3703320" cy="593513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F1FF39A-AC3C-4066-9D4C-519AA2281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01201"/>
              <a:ext cx="3702134" cy="5791132"/>
            </a:xfrm>
            <a:prstGeom prst="rect">
              <a:avLst/>
            </a:prstGeom>
            <a:solidFill>
              <a:srgbClr val="465359">
                <a:alpha val="97000"/>
              </a:srgb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4C13BAB-7C00-4D21-A857-E3D41C0A2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rgbClr val="4653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5197141-00D3-40C4-9F66-3092F2DDD264}"/>
              </a:ext>
            </a:extLst>
          </p:cNvPr>
          <p:cNvSpPr txBox="1"/>
          <p:nvPr/>
        </p:nvSpPr>
        <p:spPr>
          <a:xfrm>
            <a:off x="584200" y="1524001"/>
            <a:ext cx="3412067" cy="34783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0" kern="1200" cap="all" dirty="0">
                <a:solidFill>
                  <a:srgbClr val="FFFFFF"/>
                </a:solidFill>
                <a:latin typeface="Lovelo Black" panose="02000000000000000000" pitchFamily="50" charset="0"/>
                <a:ea typeface="+mj-ea"/>
                <a:cs typeface="+mj-cs"/>
              </a:rPr>
              <a:t>Lock RFMS System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D958F3-825D-4D60-B6EB-98C7D039C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032" y="1005840"/>
            <a:ext cx="4100993" cy="38463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D25057E-68F4-452C-8BC0-063E0A39ED11}"/>
              </a:ext>
            </a:extLst>
          </p:cNvPr>
          <p:cNvSpPr/>
          <p:nvPr/>
        </p:nvSpPr>
        <p:spPr>
          <a:xfrm>
            <a:off x="5915025" y="2245658"/>
            <a:ext cx="3004857" cy="47625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70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people doing office works">
            <a:extLst>
              <a:ext uri="{FF2B5EF4-FFF2-40B4-BE49-F238E27FC236}">
                <a16:creationId xmlns:a16="http://schemas.microsoft.com/office/drawing/2014/main" id="{15634C61-B66D-4961-8D20-7502E82DCC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81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47F2C6-5EFA-472A-B5E4-5F4455AD4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300" y="2966332"/>
            <a:ext cx="4843545" cy="115267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A192DD-98FA-4804-BD5C-5D1FED862155}"/>
              </a:ext>
            </a:extLst>
          </p:cNvPr>
          <p:cNvSpPr txBox="1"/>
          <p:nvPr/>
        </p:nvSpPr>
        <p:spPr>
          <a:xfrm>
            <a:off x="856947" y="875926"/>
            <a:ext cx="6454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Lovelo Black" panose="02000000000000000000" pitchFamily="50" charset="0"/>
              </a:rPr>
              <a:t>Message sent to users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F226C1-D58D-447A-B5DF-663B6EE4C92D}"/>
              </a:ext>
            </a:extLst>
          </p:cNvPr>
          <p:cNvSpPr txBox="1"/>
          <p:nvPr/>
        </p:nvSpPr>
        <p:spPr>
          <a:xfrm>
            <a:off x="881005" y="2090406"/>
            <a:ext cx="9547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Upon “Locking” RFMS, this message is displayed to all active users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39CCDB-46FA-4BC9-8573-D5E90EE66D71}"/>
              </a:ext>
            </a:extLst>
          </p:cNvPr>
          <p:cNvSpPr/>
          <p:nvPr/>
        </p:nvSpPr>
        <p:spPr>
          <a:xfrm>
            <a:off x="990174" y="1652251"/>
            <a:ext cx="2077765" cy="975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220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B4C3986-70DD-4C16-A1A5-18DBB72FC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9727" y="1583812"/>
            <a:ext cx="4976291" cy="45419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A192DD-98FA-4804-BD5C-5D1FED862155}"/>
              </a:ext>
            </a:extLst>
          </p:cNvPr>
          <p:cNvSpPr txBox="1"/>
          <p:nvPr/>
        </p:nvSpPr>
        <p:spPr>
          <a:xfrm>
            <a:off x="905436" y="875926"/>
            <a:ext cx="64545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Lovelo Black" panose="02000000000000000000" pitchFamily="50" charset="0"/>
              </a:rPr>
              <a:t>Enterprise view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8BB17B-2E90-4555-8767-4A2BD444093A}"/>
              </a:ext>
            </a:extLst>
          </p:cNvPr>
          <p:cNvSpPr/>
          <p:nvPr/>
        </p:nvSpPr>
        <p:spPr>
          <a:xfrm>
            <a:off x="3676503" y="2134161"/>
            <a:ext cx="2143272" cy="3542740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429F0D9-FB1C-4B70-BEFE-386F7C50E076}"/>
              </a:ext>
            </a:extLst>
          </p:cNvPr>
          <p:cNvSpPr/>
          <p:nvPr/>
        </p:nvSpPr>
        <p:spPr>
          <a:xfrm>
            <a:off x="3766915" y="3327843"/>
            <a:ext cx="23290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In use functions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A38D40-315B-418E-9160-4F56CF6AB9BC}"/>
              </a:ext>
            </a:extLst>
          </p:cNvPr>
          <p:cNvSpPr/>
          <p:nvPr/>
        </p:nvSpPr>
        <p:spPr>
          <a:xfrm>
            <a:off x="6006933" y="2083399"/>
            <a:ext cx="2143272" cy="1040801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2EA405-F4C9-4072-8AF9-80FC1A30B7D5}"/>
              </a:ext>
            </a:extLst>
          </p:cNvPr>
          <p:cNvSpPr/>
          <p:nvPr/>
        </p:nvSpPr>
        <p:spPr>
          <a:xfrm>
            <a:off x="6096000" y="2333416"/>
            <a:ext cx="23290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Settings</a:t>
            </a:r>
          </a:p>
        </p:txBody>
      </p:sp>
    </p:spTree>
    <p:extLst>
      <p:ext uri="{BB962C8B-B14F-4D97-AF65-F5344CB8AC3E}">
        <p14:creationId xmlns:p14="http://schemas.microsoft.com/office/powerpoint/2010/main" val="1593414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/>
      <p:bldP spid="6" grpId="1"/>
      <p:bldP spid="7" grpId="0" animBg="1"/>
      <p:bldP spid="7" grpId="1" animBg="1"/>
      <p:bldP spid="8" grpId="0"/>
      <p:bldP spid="8" grpId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C1FA8F66-3B85-411D-A2A6-A50DF3026D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magnifying glass near gray laptop computer">
            <a:extLst>
              <a:ext uri="{FF2B5EF4-FFF2-40B4-BE49-F238E27FC236}">
                <a16:creationId xmlns:a16="http://schemas.microsoft.com/office/drawing/2014/main" id="{F932E409-E1AC-4B10-901C-128F2444B6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68" b="46"/>
          <a:stretch/>
        </p:blipFill>
        <p:spPr bwMode="auto">
          <a:xfrm>
            <a:off x="20" y="-74294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4179E790-E691-4202-B7FA-62924FC8D1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219240"/>
            <a:ext cx="11301984" cy="9499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65EE0A0-4DA6-4AA2-A475-14DB03C55A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7234" y="4376057"/>
            <a:ext cx="11303626" cy="2034709"/>
          </a:xfrm>
          <a:prstGeom prst="rect">
            <a:avLst/>
          </a:prstGeom>
          <a:solidFill>
            <a:schemeClr val="bg1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15D6FB-C3D0-4CFF-8A63-F48ABCFE2274}"/>
              </a:ext>
            </a:extLst>
          </p:cNvPr>
          <p:cNvSpPr txBox="1"/>
          <p:nvPr/>
        </p:nvSpPr>
        <p:spPr>
          <a:xfrm>
            <a:off x="609599" y="4572000"/>
            <a:ext cx="10965141" cy="89524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b="0" kern="1200" cap="all" dirty="0">
                <a:solidFill>
                  <a:schemeClr val="tx1"/>
                </a:solidFill>
                <a:latin typeface="Lovelo Black" panose="02000000000000000000" pitchFamily="50" charset="0"/>
                <a:ea typeface="+mj-ea"/>
                <a:cs typeface="+mj-cs"/>
              </a:rPr>
              <a:t>Manage Audit System</a:t>
            </a:r>
          </a:p>
        </p:txBody>
      </p:sp>
    </p:spTree>
    <p:extLst>
      <p:ext uri="{BB962C8B-B14F-4D97-AF65-F5344CB8AC3E}">
        <p14:creationId xmlns:p14="http://schemas.microsoft.com/office/powerpoint/2010/main" val="30389449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DD651B61-325E-4E73-8445-38B0DE8AAA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42E5253-D3AC-4AC2-B766-8B34F13C2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10AE8D57-436A-4073-9A75-15BB5949F8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2852671-8EB6-4EAF-8AF8-65CF3FD66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26B4480E-B7FF-4481-890E-043A69AE6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9394E1F-0B5F-497D-B2A6-8383A2A548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3"/>
            <a:chOff x="438068" y="457200"/>
            <a:chExt cx="3703320" cy="5935133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1F1FF39A-AC3C-4066-9D4C-519AA22812E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01201"/>
              <a:ext cx="3702134" cy="5791132"/>
            </a:xfrm>
            <a:prstGeom prst="rect">
              <a:avLst/>
            </a:prstGeom>
            <a:solidFill>
              <a:srgbClr val="465359">
                <a:alpha val="97000"/>
              </a:srgb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64C13BAB-7C00-4D21-A857-E3D41C0A2A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rgbClr val="46535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5197141-00D3-40C4-9F66-3092F2DDD264}"/>
              </a:ext>
            </a:extLst>
          </p:cNvPr>
          <p:cNvSpPr txBox="1"/>
          <p:nvPr/>
        </p:nvSpPr>
        <p:spPr>
          <a:xfrm>
            <a:off x="584200" y="1524001"/>
            <a:ext cx="3412067" cy="34783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3600" b="0" kern="1200" cap="all" dirty="0">
                <a:solidFill>
                  <a:srgbClr val="FFFFFF"/>
                </a:solidFill>
                <a:latin typeface="Lovelo Black" panose="02000000000000000000" pitchFamily="50" charset="0"/>
                <a:ea typeface="+mj-ea"/>
                <a:cs typeface="+mj-cs"/>
              </a:rPr>
              <a:t>Manage Audit System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73D958F3-825D-4D60-B6EB-98C7D039C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4032" y="1005840"/>
            <a:ext cx="4100993" cy="38463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D25057E-68F4-452C-8BC0-063E0A39ED11}"/>
              </a:ext>
            </a:extLst>
          </p:cNvPr>
          <p:cNvSpPr/>
          <p:nvPr/>
        </p:nvSpPr>
        <p:spPr>
          <a:xfrm>
            <a:off x="5881407" y="2690893"/>
            <a:ext cx="3004857" cy="476250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4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EA1CB4-CD73-49F6-A72E-13DDCED2B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08" y="72099"/>
            <a:ext cx="8108383" cy="671380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EC8BAF8-464E-4144-A373-907D416EC449}"/>
              </a:ext>
            </a:extLst>
          </p:cNvPr>
          <p:cNvSpPr/>
          <p:nvPr/>
        </p:nvSpPr>
        <p:spPr>
          <a:xfrm>
            <a:off x="4057596" y="1267384"/>
            <a:ext cx="1924143" cy="5238189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D81ECC-9090-4457-9B34-892F8AD2A569}"/>
              </a:ext>
            </a:extLst>
          </p:cNvPr>
          <p:cNvSpPr/>
          <p:nvPr/>
        </p:nvSpPr>
        <p:spPr>
          <a:xfrm>
            <a:off x="4148008" y="2461067"/>
            <a:ext cx="1696831" cy="1585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Insert/Delete/</a:t>
            </a:r>
          </a:p>
          <a:p>
            <a:r>
              <a:rPr lang="en-US" sz="2500" dirty="0">
                <a:solidFill>
                  <a:schemeClr val="bg1"/>
                </a:solidFill>
                <a:latin typeface="Francois One" panose="02000503040000020004" pitchFamily="2" charset="0"/>
              </a:rPr>
              <a:t>Timestamp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055571A-CDE8-461C-A94E-1447648C2E2F}"/>
              </a:ext>
            </a:extLst>
          </p:cNvPr>
          <p:cNvSpPr/>
          <p:nvPr/>
        </p:nvSpPr>
        <p:spPr>
          <a:xfrm>
            <a:off x="2133453" y="1267385"/>
            <a:ext cx="1924143" cy="5238189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434A8C-6E7A-455B-8056-0469A678391E}"/>
              </a:ext>
            </a:extLst>
          </p:cNvPr>
          <p:cNvSpPr/>
          <p:nvPr/>
        </p:nvSpPr>
        <p:spPr>
          <a:xfrm>
            <a:off x="2223867" y="2461068"/>
            <a:ext cx="16051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Table Names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2BD602-ACBA-40A6-8EF7-4089CEE7CF3B}"/>
              </a:ext>
            </a:extLst>
          </p:cNvPr>
          <p:cNvSpPr/>
          <p:nvPr/>
        </p:nvSpPr>
        <p:spPr>
          <a:xfrm>
            <a:off x="5981739" y="1267385"/>
            <a:ext cx="1600161" cy="1585050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C6147BD-E6B2-4699-AF34-4F6125947022}"/>
              </a:ext>
            </a:extLst>
          </p:cNvPr>
          <p:cNvSpPr/>
          <p:nvPr/>
        </p:nvSpPr>
        <p:spPr>
          <a:xfrm>
            <a:off x="5981739" y="1421820"/>
            <a:ext cx="1409661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500" dirty="0" err="1">
                <a:solidFill>
                  <a:schemeClr val="bg1"/>
                </a:solidFill>
                <a:latin typeface="Francois One" panose="02000503040000020004" pitchFamily="2" charset="0"/>
              </a:rPr>
              <a:t>Keyfields</a:t>
            </a:r>
            <a:r>
              <a:rPr lang="en-US" sz="2500" dirty="0">
                <a:solidFill>
                  <a:schemeClr val="bg1"/>
                </a:solidFill>
                <a:latin typeface="Francois One" panose="02000503040000020004" pitchFamily="2" charset="0"/>
              </a:rPr>
              <a:t> for Changes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D21A1ED-51E5-4DCB-945E-FAC30F7B2834}"/>
              </a:ext>
            </a:extLst>
          </p:cNvPr>
          <p:cNvSpPr/>
          <p:nvPr/>
        </p:nvSpPr>
        <p:spPr>
          <a:xfrm>
            <a:off x="7599261" y="1267384"/>
            <a:ext cx="2368872" cy="5238189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CB38A16-B480-449F-8C18-0DE8AE707A4C}"/>
              </a:ext>
            </a:extLst>
          </p:cNvPr>
          <p:cNvSpPr/>
          <p:nvPr/>
        </p:nvSpPr>
        <p:spPr>
          <a:xfrm>
            <a:off x="7689675" y="2461067"/>
            <a:ext cx="1976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Changes to Audit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19950CC-78B0-4A1D-AD57-51F9520F188A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Managing audit Triggers</a:t>
            </a:r>
          </a:p>
        </p:txBody>
      </p:sp>
    </p:spTree>
    <p:extLst>
      <p:ext uri="{BB962C8B-B14F-4D97-AF65-F5344CB8AC3E}">
        <p14:creationId xmlns:p14="http://schemas.microsoft.com/office/powerpoint/2010/main" val="218041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8" grpId="0" animBg="1"/>
      <p:bldP spid="8" grpId="1" animBg="1"/>
      <p:bldP spid="9" grpId="0"/>
      <p:bldP spid="9" grpId="1"/>
      <p:bldP spid="10" grpId="0" animBg="1"/>
      <p:bldP spid="10" grpId="1" animBg="1"/>
      <p:bldP spid="11" grpId="0"/>
      <p:bldP spid="11" grpId="1"/>
      <p:bldP spid="12" grpId="0" animBg="1"/>
      <p:bldP spid="12" grpId="1" animBg="1"/>
      <p:bldP spid="13" grpId="0"/>
      <p:bldP spid="13" grpId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45342B-F060-4BE0-A4C2-6FF2277CA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08" y="72099"/>
            <a:ext cx="8108383" cy="67138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E95BC26-77FC-47A6-AA87-727DA215B2E8}"/>
              </a:ext>
            </a:extLst>
          </p:cNvPr>
          <p:cNvSpPr/>
          <p:nvPr/>
        </p:nvSpPr>
        <p:spPr>
          <a:xfrm>
            <a:off x="2133453" y="1313552"/>
            <a:ext cx="3867297" cy="620024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AD63BC-B1BF-4364-9297-A4CD49F1A2A3}"/>
              </a:ext>
            </a:extLst>
          </p:cNvPr>
          <p:cNvSpPr/>
          <p:nvPr/>
        </p:nvSpPr>
        <p:spPr>
          <a:xfrm>
            <a:off x="2980765" y="1313552"/>
            <a:ext cx="32262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Select Table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2F33B1-8DF5-4A84-BAB6-E3C291E92FAD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Managing audit Triggers</a:t>
            </a:r>
          </a:p>
        </p:txBody>
      </p:sp>
    </p:spTree>
    <p:extLst>
      <p:ext uri="{BB962C8B-B14F-4D97-AF65-F5344CB8AC3E}">
        <p14:creationId xmlns:p14="http://schemas.microsoft.com/office/powerpoint/2010/main" val="906260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45342B-F060-4BE0-A4C2-6FF2277CA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08" y="72099"/>
            <a:ext cx="8108383" cy="67138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E95BC26-77FC-47A6-AA87-727DA215B2E8}"/>
              </a:ext>
            </a:extLst>
          </p:cNvPr>
          <p:cNvSpPr/>
          <p:nvPr/>
        </p:nvSpPr>
        <p:spPr>
          <a:xfrm>
            <a:off x="2217593" y="1372871"/>
            <a:ext cx="3867297" cy="941703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AD63BC-B1BF-4364-9297-A4CD49F1A2A3}"/>
              </a:ext>
            </a:extLst>
          </p:cNvPr>
          <p:cNvSpPr/>
          <p:nvPr/>
        </p:nvSpPr>
        <p:spPr>
          <a:xfrm>
            <a:off x="2156541" y="1668243"/>
            <a:ext cx="3989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Tag Insert or Delete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4C1C85-4637-4DFB-8DAD-C32BCB34B938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Managing audit Triggers</a:t>
            </a:r>
          </a:p>
        </p:txBody>
      </p:sp>
    </p:spTree>
    <p:extLst>
      <p:ext uri="{BB962C8B-B14F-4D97-AF65-F5344CB8AC3E}">
        <p14:creationId xmlns:p14="http://schemas.microsoft.com/office/powerpoint/2010/main" val="341382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45342B-F060-4BE0-A4C2-6FF2277CA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08" y="72099"/>
            <a:ext cx="8108383" cy="67138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E95BC26-77FC-47A6-AA87-727DA215B2E8}"/>
              </a:ext>
            </a:extLst>
          </p:cNvPr>
          <p:cNvSpPr/>
          <p:nvPr/>
        </p:nvSpPr>
        <p:spPr>
          <a:xfrm>
            <a:off x="6018068" y="1266825"/>
            <a:ext cx="1887682" cy="2716173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AD63BC-B1BF-4364-9297-A4CD49F1A2A3}"/>
              </a:ext>
            </a:extLst>
          </p:cNvPr>
          <p:cNvSpPr/>
          <p:nvPr/>
        </p:nvSpPr>
        <p:spPr>
          <a:xfrm>
            <a:off x="6018068" y="2782669"/>
            <a:ext cx="3989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Select </a:t>
            </a:r>
          </a:p>
          <a:p>
            <a:r>
              <a:rPr lang="en-US" sz="3600" dirty="0" err="1">
                <a:solidFill>
                  <a:schemeClr val="bg1"/>
                </a:solidFill>
                <a:latin typeface="Francois One" panose="02000503040000020004" pitchFamily="2" charset="0"/>
              </a:rPr>
              <a:t>Keyfields</a:t>
            </a:r>
            <a:endParaRPr lang="en-US" sz="3600" dirty="0">
              <a:solidFill>
                <a:schemeClr val="bg1"/>
              </a:solidFill>
              <a:latin typeface="Francois One" panose="0200050304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ECE07B-6893-4319-B3D7-8DA51774A8D8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Managing audit Triggers</a:t>
            </a:r>
          </a:p>
        </p:txBody>
      </p:sp>
    </p:spTree>
    <p:extLst>
      <p:ext uri="{BB962C8B-B14F-4D97-AF65-F5344CB8AC3E}">
        <p14:creationId xmlns:p14="http://schemas.microsoft.com/office/powerpoint/2010/main" val="2444595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CF4EB5C-ED25-4675-8255-2F5B12CF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514EC6E-A557-42A2-BCDC-3ABFFC5E5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5482C9-EB42-4BFE-95BF-7FD661F0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539E646-A625-4A26-86ED-BD90EDD3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39171204-6A50-40E1-B631-84CEDFC93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6C973F6-5187-412F-AACC-6E3FF8A6A1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9628" y="496959"/>
            <a:ext cx="1106164" cy="585973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11AE14F-1B7E-41E6-B579-2F71D13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856" y="496958"/>
            <a:ext cx="9961047" cy="367807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CD69FED-015C-4FF1-8068-8428F3DBAB11}"/>
              </a:ext>
            </a:extLst>
          </p:cNvPr>
          <p:cNvSpPr txBox="1"/>
          <p:nvPr/>
        </p:nvSpPr>
        <p:spPr>
          <a:xfrm>
            <a:off x="1893715" y="708498"/>
            <a:ext cx="7574507" cy="33300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6000" b="0" kern="1200" cap="all" dirty="0">
                <a:solidFill>
                  <a:srgbClr val="FFFFFF"/>
                </a:solidFill>
                <a:latin typeface="Lovelo Black" panose="02000000000000000000" pitchFamily="50" charset="0"/>
                <a:ea typeface="+mj-ea"/>
                <a:cs typeface="+mj-cs"/>
              </a:rPr>
              <a:t>What is Enterprise Manager?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52BB805-F7B7-4B80-A1C5-385D4DAF7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12789" y="4284212"/>
            <a:ext cx="9961115" cy="2072481"/>
          </a:xfrm>
          <a:prstGeom prst="rect">
            <a:avLst/>
          </a:prstGeom>
          <a:solidFill>
            <a:srgbClr val="89929B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68777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E45342B-F060-4BE0-A4C2-6FF2277CA9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08" y="72099"/>
            <a:ext cx="8108383" cy="671380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E95BC26-77FC-47A6-AA87-727DA215B2E8}"/>
              </a:ext>
            </a:extLst>
          </p:cNvPr>
          <p:cNvSpPr/>
          <p:nvPr/>
        </p:nvSpPr>
        <p:spPr>
          <a:xfrm>
            <a:off x="7532542" y="1190625"/>
            <a:ext cx="2430607" cy="4833657"/>
          </a:xfrm>
          <a:prstGeom prst="rect">
            <a:avLst/>
          </a:prstGeom>
          <a:solidFill>
            <a:srgbClr val="C749B3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AD63BC-B1BF-4364-9297-A4CD49F1A2A3}"/>
              </a:ext>
            </a:extLst>
          </p:cNvPr>
          <p:cNvSpPr/>
          <p:nvPr/>
        </p:nvSpPr>
        <p:spPr>
          <a:xfrm>
            <a:off x="7532543" y="4708665"/>
            <a:ext cx="39894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Tag </a:t>
            </a:r>
          </a:p>
          <a:p>
            <a:r>
              <a:rPr lang="en-US" sz="3600" dirty="0">
                <a:solidFill>
                  <a:schemeClr val="bg1"/>
                </a:solidFill>
                <a:latin typeface="Francois One" panose="02000503040000020004" pitchFamily="2" charset="0"/>
              </a:rPr>
              <a:t>Columns</a:t>
            </a:r>
          </a:p>
          <a:p>
            <a:endParaRPr lang="en-US" sz="3600" dirty="0">
              <a:solidFill>
                <a:schemeClr val="bg1"/>
              </a:solidFill>
              <a:latin typeface="Francois One" panose="0200050304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ECE07B-6893-4319-B3D7-8DA51774A8D8}"/>
              </a:ext>
            </a:extLst>
          </p:cNvPr>
          <p:cNvSpPr txBox="1"/>
          <p:nvPr/>
        </p:nvSpPr>
        <p:spPr>
          <a:xfrm>
            <a:off x="116541" y="6024282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Managing audit Triggers</a:t>
            </a:r>
          </a:p>
        </p:txBody>
      </p:sp>
    </p:spTree>
    <p:extLst>
      <p:ext uri="{BB962C8B-B14F-4D97-AF65-F5344CB8AC3E}">
        <p14:creationId xmlns:p14="http://schemas.microsoft.com/office/powerpoint/2010/main" val="1430040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0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0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/>
      <p:bldP spid="5" grpId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AC0E15-3162-450A-A36A-8908A708F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08" y="72099"/>
            <a:ext cx="8108383" cy="671380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468F715-F61B-4C4B-9272-717976A63AE2}"/>
              </a:ext>
            </a:extLst>
          </p:cNvPr>
          <p:cNvSpPr txBox="1"/>
          <p:nvPr/>
        </p:nvSpPr>
        <p:spPr>
          <a:xfrm>
            <a:off x="116541" y="6129057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Managing audit Triggers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60C3433-BF4C-43D1-ADB7-659C55753C1A}"/>
              </a:ext>
            </a:extLst>
          </p:cNvPr>
          <p:cNvSpPr/>
          <p:nvPr/>
        </p:nvSpPr>
        <p:spPr>
          <a:xfrm>
            <a:off x="2155451" y="5112121"/>
            <a:ext cx="3940549" cy="174254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4A3CEB4-5999-4B53-BB26-4CE704D36078}"/>
              </a:ext>
            </a:extLst>
          </p:cNvPr>
          <p:cNvSpPr/>
          <p:nvPr/>
        </p:nvSpPr>
        <p:spPr>
          <a:xfrm>
            <a:off x="6029325" y="1340221"/>
            <a:ext cx="1495425" cy="1488704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14CE79E-85B5-42D3-89D2-190C897B5C35}"/>
              </a:ext>
            </a:extLst>
          </p:cNvPr>
          <p:cNvSpPr/>
          <p:nvPr/>
        </p:nvSpPr>
        <p:spPr>
          <a:xfrm>
            <a:off x="7594226" y="3359522"/>
            <a:ext cx="2260787" cy="298078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A96AB-2513-4382-95D4-53BD744F8BD5}"/>
              </a:ext>
            </a:extLst>
          </p:cNvPr>
          <p:cNvSpPr/>
          <p:nvPr/>
        </p:nvSpPr>
        <p:spPr>
          <a:xfrm>
            <a:off x="7594225" y="4632508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85F092A-0AD0-46FD-BC3E-E0EE80D96BD4}"/>
              </a:ext>
            </a:extLst>
          </p:cNvPr>
          <p:cNvSpPr/>
          <p:nvPr/>
        </p:nvSpPr>
        <p:spPr>
          <a:xfrm>
            <a:off x="7594225" y="5112121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66CD27-53E2-4E69-A1BA-3EABC4B506C6}"/>
              </a:ext>
            </a:extLst>
          </p:cNvPr>
          <p:cNvSpPr/>
          <p:nvPr/>
        </p:nvSpPr>
        <p:spPr>
          <a:xfrm>
            <a:off x="7594225" y="5990102"/>
            <a:ext cx="2260787" cy="138955"/>
          </a:xfrm>
          <a:prstGeom prst="rect">
            <a:avLst/>
          </a:prstGeom>
          <a:solidFill>
            <a:srgbClr val="FFFF00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062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B121CCD-668A-446B-857A-35C04FE8F5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9480" y="754148"/>
            <a:ext cx="7613040" cy="53497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1EEBED-7F32-43B9-8E30-87EA80AE6487}"/>
              </a:ext>
            </a:extLst>
          </p:cNvPr>
          <p:cNvSpPr/>
          <p:nvPr/>
        </p:nvSpPr>
        <p:spPr>
          <a:xfrm>
            <a:off x="4765301" y="3750046"/>
            <a:ext cx="2260787" cy="421903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8A6C88F-611E-4593-B449-3DFF3943759B}"/>
              </a:ext>
            </a:extLst>
          </p:cNvPr>
          <p:cNvSpPr txBox="1"/>
          <p:nvPr/>
        </p:nvSpPr>
        <p:spPr>
          <a:xfrm>
            <a:off x="116541" y="6129057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Viewing audit data</a:t>
            </a:r>
          </a:p>
        </p:txBody>
      </p:sp>
    </p:spTree>
    <p:extLst>
      <p:ext uri="{BB962C8B-B14F-4D97-AF65-F5344CB8AC3E}">
        <p14:creationId xmlns:p14="http://schemas.microsoft.com/office/powerpoint/2010/main" val="4110705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0BABE5-6C2D-42E8-8ABB-D760480ABD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301" y="743317"/>
            <a:ext cx="5242749" cy="45908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34DCB97-525E-430B-8771-76AABF90228E}"/>
              </a:ext>
            </a:extLst>
          </p:cNvPr>
          <p:cNvSpPr txBox="1"/>
          <p:nvPr/>
        </p:nvSpPr>
        <p:spPr>
          <a:xfrm>
            <a:off x="116541" y="6129057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Viewing Audit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1CEC4A-2B02-449B-A693-E69B5F311A55}"/>
              </a:ext>
            </a:extLst>
          </p:cNvPr>
          <p:cNvSpPr/>
          <p:nvPr/>
        </p:nvSpPr>
        <p:spPr>
          <a:xfrm>
            <a:off x="3920301" y="2349871"/>
            <a:ext cx="2509074" cy="374279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764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0564E24-C0A0-4EDB-AD36-B7CB52D9A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895" y="1704866"/>
            <a:ext cx="4434630" cy="354340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7A5D66B-7CEE-4EC5-A4AE-34BDDDB9272F}"/>
              </a:ext>
            </a:extLst>
          </p:cNvPr>
          <p:cNvSpPr txBox="1"/>
          <p:nvPr/>
        </p:nvSpPr>
        <p:spPr>
          <a:xfrm>
            <a:off x="542183" y="2095500"/>
            <a:ext cx="2800350" cy="715089"/>
          </a:xfrm>
          <a:prstGeom prst="roundRect">
            <a:avLst/>
          </a:prstGeom>
          <a:noFill/>
          <a:ln w="57150">
            <a:solidFill>
              <a:srgbClr val="C749B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Table to look at selected data table only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727410-C783-4FB0-85E8-35F97AECDADF}"/>
              </a:ext>
            </a:extLst>
          </p:cNvPr>
          <p:cNvSpPr txBox="1"/>
          <p:nvPr/>
        </p:nvSpPr>
        <p:spPr>
          <a:xfrm>
            <a:off x="542183" y="3476570"/>
            <a:ext cx="2800350" cy="715089"/>
          </a:xfrm>
          <a:prstGeom prst="roundRect">
            <a:avLst/>
          </a:prstGeom>
          <a:noFill/>
          <a:ln w="57150">
            <a:solidFill>
              <a:srgbClr val="C749B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Begin/End Date to filter for date range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784BEC5-9129-482F-84C2-5008F2DFF245}"/>
              </a:ext>
            </a:extLst>
          </p:cNvPr>
          <p:cNvSpPr txBox="1"/>
          <p:nvPr/>
        </p:nvSpPr>
        <p:spPr>
          <a:xfrm>
            <a:off x="8477250" y="2105025"/>
            <a:ext cx="2800350" cy="715089"/>
          </a:xfrm>
          <a:prstGeom prst="roundRect">
            <a:avLst/>
          </a:prstGeom>
          <a:noFill/>
          <a:ln w="57150">
            <a:solidFill>
              <a:srgbClr val="C749B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Filter to one field in the table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234D70-FDEE-4CA0-AE75-1E52629152B6}"/>
              </a:ext>
            </a:extLst>
          </p:cNvPr>
          <p:cNvSpPr txBox="1"/>
          <p:nvPr/>
        </p:nvSpPr>
        <p:spPr>
          <a:xfrm>
            <a:off x="8477250" y="3663640"/>
            <a:ext cx="2800350" cy="715089"/>
          </a:xfrm>
          <a:prstGeom prst="roundRect">
            <a:avLst/>
          </a:prstGeom>
          <a:noFill/>
          <a:ln w="57150">
            <a:solidFill>
              <a:srgbClr val="C749B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Select a user name to search for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5D928E-5347-471D-B249-93D09EF05509}"/>
              </a:ext>
            </a:extLst>
          </p:cNvPr>
          <p:cNvSpPr txBox="1"/>
          <p:nvPr/>
        </p:nvSpPr>
        <p:spPr>
          <a:xfrm>
            <a:off x="8477250" y="4786610"/>
            <a:ext cx="2800350" cy="715089"/>
          </a:xfrm>
          <a:prstGeom prst="roundRect">
            <a:avLst/>
          </a:prstGeom>
          <a:noFill/>
          <a:ln w="57150">
            <a:solidFill>
              <a:srgbClr val="C749B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Enter data to search from </a:t>
            </a:r>
            <a:r>
              <a:rPr lang="en-US" dirty="0" err="1">
                <a:latin typeface="Francois One" panose="02000503040000020004" pitchFamily="2" charset="0"/>
              </a:rPr>
              <a:t>Keyfield</a:t>
            </a:r>
            <a:endParaRPr lang="en-US" dirty="0">
              <a:latin typeface="Francois One" panose="02000503040000020004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D5B673-7864-4C9E-91BE-3DDF3B9331B2}"/>
              </a:ext>
            </a:extLst>
          </p:cNvPr>
          <p:cNvSpPr/>
          <p:nvPr/>
        </p:nvSpPr>
        <p:spPr>
          <a:xfrm>
            <a:off x="4181475" y="2248609"/>
            <a:ext cx="3543300" cy="475541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CAECA76-B880-4A74-89E8-32529F716136}"/>
              </a:ext>
            </a:extLst>
          </p:cNvPr>
          <p:cNvSpPr/>
          <p:nvPr/>
        </p:nvSpPr>
        <p:spPr>
          <a:xfrm>
            <a:off x="3657600" y="2732218"/>
            <a:ext cx="2676525" cy="744352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46A3BE-6687-4794-9AB9-B3774DA7481A}"/>
              </a:ext>
            </a:extLst>
          </p:cNvPr>
          <p:cNvSpPr/>
          <p:nvPr/>
        </p:nvSpPr>
        <p:spPr>
          <a:xfrm>
            <a:off x="3809258" y="3484638"/>
            <a:ext cx="3829792" cy="363462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360A6BA-4ACC-46CC-90B8-BE130EECF951}"/>
              </a:ext>
            </a:extLst>
          </p:cNvPr>
          <p:cNvSpPr/>
          <p:nvPr/>
        </p:nvSpPr>
        <p:spPr>
          <a:xfrm>
            <a:off x="3809258" y="3896434"/>
            <a:ext cx="3829792" cy="249502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A538E-268D-4EE0-B2EF-2AC3B368FFC6}"/>
              </a:ext>
            </a:extLst>
          </p:cNvPr>
          <p:cNvSpPr/>
          <p:nvPr/>
        </p:nvSpPr>
        <p:spPr>
          <a:xfrm>
            <a:off x="3809258" y="4191659"/>
            <a:ext cx="3829792" cy="312263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73BD727-628C-4C47-AD8D-5DE8AF38993A}"/>
              </a:ext>
            </a:extLst>
          </p:cNvPr>
          <p:cNvSpPr txBox="1"/>
          <p:nvPr/>
        </p:nvSpPr>
        <p:spPr>
          <a:xfrm>
            <a:off x="116541" y="6129057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Viewing Audit Data</a:t>
            </a:r>
          </a:p>
        </p:txBody>
      </p:sp>
    </p:spTree>
    <p:extLst>
      <p:ext uri="{BB962C8B-B14F-4D97-AF65-F5344CB8AC3E}">
        <p14:creationId xmlns:p14="http://schemas.microsoft.com/office/powerpoint/2010/main" val="649795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61B4278-B59C-4B55-8429-4DF4BF5FFA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0104"/>
            <a:ext cx="12192000" cy="247779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323CA18-45C5-4EE0-A6AB-4DB0167B0A53}"/>
              </a:ext>
            </a:extLst>
          </p:cNvPr>
          <p:cNvSpPr txBox="1"/>
          <p:nvPr/>
        </p:nvSpPr>
        <p:spPr>
          <a:xfrm>
            <a:off x="116541" y="6129057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Viewing Audit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98E2F26-3BBC-44F0-A293-ECFB63D6B90F}"/>
              </a:ext>
            </a:extLst>
          </p:cNvPr>
          <p:cNvSpPr/>
          <p:nvPr/>
        </p:nvSpPr>
        <p:spPr>
          <a:xfrm>
            <a:off x="0" y="4192355"/>
            <a:ext cx="12075458" cy="208196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893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962F22-7BDB-4DC3-968A-00F88749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75874"/>
            <a:ext cx="12192000" cy="23062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C2FF44-EE3D-4A2F-BCD7-8181D56FE771}"/>
              </a:ext>
            </a:extLst>
          </p:cNvPr>
          <p:cNvSpPr txBox="1"/>
          <p:nvPr/>
        </p:nvSpPr>
        <p:spPr>
          <a:xfrm>
            <a:off x="116541" y="6129057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Viewing Audit 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1DA1B8-0FE2-4B22-BEB6-A9D98DEA04B1}"/>
              </a:ext>
            </a:extLst>
          </p:cNvPr>
          <p:cNvSpPr/>
          <p:nvPr/>
        </p:nvSpPr>
        <p:spPr>
          <a:xfrm>
            <a:off x="0" y="4192355"/>
            <a:ext cx="12075458" cy="208196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46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DDE960-1CA6-4F6D-9B28-227AE5C67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5589"/>
            <a:ext cx="12192000" cy="564682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08FEF2-AE51-4613-893C-77C1BD6DCDBF}"/>
              </a:ext>
            </a:extLst>
          </p:cNvPr>
          <p:cNvSpPr txBox="1"/>
          <p:nvPr/>
        </p:nvSpPr>
        <p:spPr>
          <a:xfrm>
            <a:off x="116541" y="6129057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Viewing Audit Data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A2EBAE0-CFF1-47C9-87BB-E9D184097504}"/>
              </a:ext>
            </a:extLst>
          </p:cNvPr>
          <p:cNvSpPr/>
          <p:nvPr/>
        </p:nvSpPr>
        <p:spPr>
          <a:xfrm>
            <a:off x="58271" y="3495675"/>
            <a:ext cx="12075458" cy="14152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F86FFF8-FE6F-451E-91DF-6633A728FD73}"/>
              </a:ext>
            </a:extLst>
          </p:cNvPr>
          <p:cNvSpPr/>
          <p:nvPr/>
        </p:nvSpPr>
        <p:spPr>
          <a:xfrm>
            <a:off x="116541" y="5362575"/>
            <a:ext cx="12075458" cy="141520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38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93BA376-05DA-4D10-956E-8EAD74929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603" y="1657196"/>
            <a:ext cx="8702794" cy="35436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F5CDA62-AB66-42DB-B0AF-3E15F9A49F94}"/>
              </a:ext>
            </a:extLst>
          </p:cNvPr>
          <p:cNvSpPr txBox="1"/>
          <p:nvPr/>
        </p:nvSpPr>
        <p:spPr>
          <a:xfrm>
            <a:off x="4599833" y="2543885"/>
            <a:ext cx="2800350" cy="408623"/>
          </a:xfrm>
          <a:prstGeom prst="roundRect">
            <a:avLst/>
          </a:prstGeom>
          <a:noFill/>
          <a:ln w="57150">
            <a:solidFill>
              <a:srgbClr val="C749B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Press Printer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C720E16-2A54-4352-82ED-5A51FE4647EC}"/>
              </a:ext>
            </a:extLst>
          </p:cNvPr>
          <p:cNvSpPr/>
          <p:nvPr/>
        </p:nvSpPr>
        <p:spPr>
          <a:xfrm>
            <a:off x="3171825" y="2543885"/>
            <a:ext cx="265958" cy="351716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48B557-E6C5-4E45-8807-FEF0BE0B919D}"/>
              </a:ext>
            </a:extLst>
          </p:cNvPr>
          <p:cNvSpPr txBox="1"/>
          <p:nvPr/>
        </p:nvSpPr>
        <p:spPr>
          <a:xfrm>
            <a:off x="116541" y="6129057"/>
            <a:ext cx="12075459" cy="646331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Lovelo Black" panose="02000000000000000000" pitchFamily="50" charset="0"/>
              </a:rPr>
              <a:t>printing Audit Data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7B6736-CAB9-483E-B982-8F4AB1CDCCD6}"/>
              </a:ext>
            </a:extLst>
          </p:cNvPr>
          <p:cNvSpPr txBox="1"/>
          <p:nvPr/>
        </p:nvSpPr>
        <p:spPr>
          <a:xfrm>
            <a:off x="6840070" y="3905493"/>
            <a:ext cx="2800350" cy="408623"/>
          </a:xfrm>
          <a:prstGeom prst="roundRect">
            <a:avLst/>
          </a:prstGeom>
          <a:noFill/>
          <a:ln w="57150">
            <a:solidFill>
              <a:srgbClr val="C749B3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latin typeface="Francois One" panose="02000503040000020004" pitchFamily="2" charset="0"/>
              </a:rPr>
              <a:t>Press OK to print</a:t>
            </a:r>
          </a:p>
        </p:txBody>
      </p:sp>
    </p:spTree>
    <p:extLst>
      <p:ext uri="{BB962C8B-B14F-4D97-AF65-F5344CB8AC3E}">
        <p14:creationId xmlns:p14="http://schemas.microsoft.com/office/powerpoint/2010/main" val="3475134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8F9267-A5A0-416A-8EB2-7EBBF30A6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7872"/>
            <a:ext cx="12192000" cy="644225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B23E778-3F92-451F-A2EA-72B0B5BCE44B}"/>
              </a:ext>
            </a:extLst>
          </p:cNvPr>
          <p:cNvSpPr/>
          <p:nvPr/>
        </p:nvSpPr>
        <p:spPr>
          <a:xfrm>
            <a:off x="552449" y="3105859"/>
            <a:ext cx="10887075" cy="475541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7E89ED9-8A84-4FFC-BE87-C8C618CD6A88}"/>
              </a:ext>
            </a:extLst>
          </p:cNvPr>
          <p:cNvSpPr/>
          <p:nvPr/>
        </p:nvSpPr>
        <p:spPr>
          <a:xfrm>
            <a:off x="552449" y="4640222"/>
            <a:ext cx="10887074" cy="475541"/>
          </a:xfrm>
          <a:prstGeom prst="rect">
            <a:avLst/>
          </a:prstGeom>
          <a:solidFill>
            <a:srgbClr val="FFFF00">
              <a:alpha val="25098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873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 result for enterprise">
            <a:extLst>
              <a:ext uri="{FF2B5EF4-FFF2-40B4-BE49-F238E27FC236}">
                <a16:creationId xmlns:a16="http://schemas.microsoft.com/office/drawing/2014/main" id="{BC44DCEA-520A-467B-87FB-AD32A57A9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37" y="1519233"/>
            <a:ext cx="5123545" cy="381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Image result for enterprise">
            <a:extLst>
              <a:ext uri="{FF2B5EF4-FFF2-40B4-BE49-F238E27FC236}">
                <a16:creationId xmlns:a16="http://schemas.microsoft.com/office/drawing/2014/main" id="{85DEB5C3-A347-4ADD-B3B6-544ED5D46E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026" y="1519233"/>
            <a:ext cx="5123545" cy="3819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4F21070-D974-E540-B5BE-0793C005F3F4}"/>
              </a:ext>
            </a:extLst>
          </p:cNvPr>
          <p:cNvSpPr txBox="1"/>
          <p:nvPr/>
        </p:nvSpPr>
        <p:spPr>
          <a:xfrm>
            <a:off x="518037" y="858326"/>
            <a:ext cx="10991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>
                <a:latin typeface="Lovelo Black" panose="02000000000000000000" pitchFamily="50" charset="0"/>
              </a:rPr>
              <a:t>What is Enterprise in RFMS?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360815-BC68-4E4A-9079-3B3E7B10744D}"/>
              </a:ext>
            </a:extLst>
          </p:cNvPr>
          <p:cNvSpPr txBox="1"/>
          <p:nvPr/>
        </p:nvSpPr>
        <p:spPr>
          <a:xfrm>
            <a:off x="518037" y="5338767"/>
            <a:ext cx="5123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Car Rental Company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6ABB37-977D-F449-96D1-06AADC3DB6F7}"/>
              </a:ext>
            </a:extLst>
          </p:cNvPr>
          <p:cNvSpPr txBox="1"/>
          <p:nvPr/>
        </p:nvSpPr>
        <p:spPr>
          <a:xfrm>
            <a:off x="6096000" y="5414899"/>
            <a:ext cx="5204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Spaceship from a popular TV show</a:t>
            </a:r>
          </a:p>
        </p:txBody>
      </p:sp>
      <p:sp>
        <p:nvSpPr>
          <p:cNvPr id="5" name="&quot;Not Allowed&quot; Symbol 4">
            <a:extLst>
              <a:ext uri="{FF2B5EF4-FFF2-40B4-BE49-F238E27FC236}">
                <a16:creationId xmlns:a16="http://schemas.microsoft.com/office/drawing/2014/main" id="{DFA71F6A-C089-4A11-B2D8-8BBCCE89CCB1}"/>
              </a:ext>
            </a:extLst>
          </p:cNvPr>
          <p:cNvSpPr/>
          <p:nvPr/>
        </p:nvSpPr>
        <p:spPr>
          <a:xfrm>
            <a:off x="518036" y="1519233"/>
            <a:ext cx="5123546" cy="4480441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&quot;Not Allowed&quot; Symbol 7">
            <a:extLst>
              <a:ext uri="{FF2B5EF4-FFF2-40B4-BE49-F238E27FC236}">
                <a16:creationId xmlns:a16="http://schemas.microsoft.com/office/drawing/2014/main" id="{E82BB666-AC55-40A0-88B4-632F9373B074}"/>
              </a:ext>
            </a:extLst>
          </p:cNvPr>
          <p:cNvSpPr/>
          <p:nvPr/>
        </p:nvSpPr>
        <p:spPr>
          <a:xfrm>
            <a:off x="6281530" y="1519233"/>
            <a:ext cx="5097041" cy="4480441"/>
          </a:xfrm>
          <a:prstGeom prst="noSmok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47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CED7894-4F62-4A6C-8DB5-DB5BE08E9C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7F3158-D101-431F-BC65-4E2F6D7BC7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06" y="702156"/>
            <a:ext cx="3568661" cy="118872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800" b="0" kern="1200" cap="all" dirty="0">
                <a:solidFill>
                  <a:schemeClr val="tx1">
                    <a:lumMod val="75000"/>
                    <a:lumOff val="25000"/>
                  </a:schemeClr>
                </a:solidFill>
                <a:latin typeface="Lovelo Black" panose="02000000000000000000" pitchFamily="50" charset="0"/>
              </a:rPr>
              <a:t>How do I learn more?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536F3B4-50F6-4C52-8F76-4EB1214719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620" y="457200"/>
            <a:ext cx="3511233" cy="91439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8DFEDE-16B0-494A-805C-741BDEC382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906" y="2340864"/>
            <a:ext cx="3781119" cy="363448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7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Francois One" panose="02000503040000020004" pitchFamily="2" charset="0"/>
                <a:hlinkClick r:id="rId2"/>
              </a:rPr>
              <a:t>https://rfmsinc.zendesk.com/hc/en-us/articles/201885243-Enterprise-Manager-User-Guide</a:t>
            </a:r>
            <a:endParaRPr lang="en-US" sz="1700" kern="1200" dirty="0">
              <a:solidFill>
                <a:schemeClr val="tx1">
                  <a:lumMod val="75000"/>
                  <a:lumOff val="25000"/>
                </a:schemeClr>
              </a:solidFill>
              <a:latin typeface="Francois One" panose="02000503040000020004" pitchFamily="2" charset="0"/>
            </a:endParaRPr>
          </a:p>
          <a:p>
            <a:r>
              <a:rPr lang="en-US" sz="17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Francois One" panose="02000503040000020004" pitchFamily="2" charset="0"/>
              </a:rPr>
              <a:t>Contact your CSM or Trainer</a:t>
            </a:r>
          </a:p>
          <a:p>
            <a:r>
              <a:rPr lang="en-US" dirty="0">
                <a:latin typeface="Francois One" panose="02000503040000020004" pitchFamily="2" charset="0"/>
              </a:rPr>
              <a:t>Purchase of Enterprise Manager includes training and setup on your system</a:t>
            </a:r>
            <a:endParaRPr lang="en-US" sz="1700" kern="1200" dirty="0">
              <a:solidFill>
                <a:schemeClr val="tx1">
                  <a:lumMod val="75000"/>
                  <a:lumOff val="25000"/>
                </a:schemeClr>
              </a:solidFill>
              <a:latin typeface="Francois One" panose="02000503040000020004" pitchFamily="2" charset="0"/>
            </a:endParaRPr>
          </a:p>
          <a:p>
            <a:endParaRPr lang="en-US" sz="1700" kern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6" name="Picture 2" descr="person holding pencil near laptop computer">
            <a:extLst>
              <a:ext uri="{FF2B5EF4-FFF2-40B4-BE49-F238E27FC236}">
                <a16:creationId xmlns:a16="http://schemas.microsoft.com/office/drawing/2014/main" id="{E2923B0A-D03E-4C55-8527-8824573678E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1" r="22672" b="-1"/>
          <a:stretch/>
        </p:blipFill>
        <p:spPr bwMode="auto">
          <a:xfrm>
            <a:off x="4654295" y="10"/>
            <a:ext cx="75377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3065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C3B48AF3-D611-4AFE-8DB7-A6FE2B64B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 descr="white markee light">
            <a:extLst>
              <a:ext uri="{FF2B5EF4-FFF2-40B4-BE49-F238E27FC236}">
                <a16:creationId xmlns:a16="http://schemas.microsoft.com/office/drawing/2014/main" id="{2B08EE5C-F99F-49F1-A7B4-5B6DB849AE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42" b="16708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B6F38636-68E6-4366-B3BE-E1D4A80D5B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7047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8DFAEBF-B728-4ABC-ACD2-04B493BF0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rgbClr val="F0AD5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43063576-59D4-421D-96AD-DEF0BC506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2AB0EF7-4532-48F4-A87C-16AC639C1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732" y="5873675"/>
            <a:ext cx="11260667" cy="516889"/>
          </a:xfrm>
          <a:prstGeom prst="rect">
            <a:avLst/>
          </a:prstGeom>
          <a:solidFill>
            <a:srgbClr val="70473B"/>
          </a:solidFill>
          <a:ln w="635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E4EF87-0BDA-4835-99AB-CFC19C828C3F}"/>
              </a:ext>
            </a:extLst>
          </p:cNvPr>
          <p:cNvSpPr txBox="1"/>
          <p:nvPr/>
        </p:nvSpPr>
        <p:spPr>
          <a:xfrm>
            <a:off x="981075" y="1209675"/>
            <a:ext cx="52482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Lovelo Line Bold" panose="02000000000000000000" pitchFamily="50" charset="0"/>
              </a:rPr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227675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48728E-2EDF-4F60-A97C-C0F08E06D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CBB40F-4E03-45AE-9020-C27B0AE7F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F7CCD1-513F-4B7A-9497-7AA9144DB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FABBCE0-E08C-4BBE-9FD2-E2B253D4D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82BD1F-5B36-49F8-8144-6D7EE1B12263}"/>
              </a:ext>
            </a:extLst>
          </p:cNvPr>
          <p:cNvSpPr txBox="1"/>
          <p:nvPr/>
        </p:nvSpPr>
        <p:spPr>
          <a:xfrm>
            <a:off x="581192" y="702156"/>
            <a:ext cx="11029616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b="0" kern="1200" cap="all" dirty="0">
                <a:solidFill>
                  <a:schemeClr val="tx1">
                    <a:lumMod val="85000"/>
                    <a:lumOff val="15000"/>
                  </a:schemeClr>
                </a:solidFill>
                <a:latin typeface="Lovelo Black" panose="02000000000000000000" pitchFamily="50" charset="0"/>
                <a:ea typeface="+mj-ea"/>
                <a:cs typeface="+mj-cs"/>
              </a:rPr>
              <a:t>Have you ever wanted to….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F426BAC-43D6-468E-B6FF-167034D5CE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60727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B02D80E-5995-4C54-8387-5893C2C894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96083C8-1401-4950-AF56-E2FAFE42D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AD849FFB-B018-438D-B7F5-463E9B4ECF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6430051"/>
              </p:ext>
            </p:extLst>
          </p:nvPr>
        </p:nvGraphicFramePr>
        <p:xfrm>
          <a:off x="581025" y="2341563"/>
          <a:ext cx="11029950" cy="38142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527601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D295F5C-E5BC-4C86-AA35-6BAE3BFF7A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2DCC476-84BD-401C-8308-0A02FC034E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DF2B991-B1DE-4934-8E38-9B118DA0675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6995909-99B0-4266-B974-F4814FC27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8D7EB5-3698-449D-93CC-F6C4E2D51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507B471-7BC9-44DB-B9A7-D9C8E362F94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58D4E17-9733-4CB3-AA33-0F2E7BA8CE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D12A740-EDFC-49FE-9541-281D9105B2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66A514C-A244-4929-9FB6-7CC08CAD44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C5E3D61-AA5A-41A0-BB23-DD6CE7D09D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6A582F4-96BB-43C9-9F92-70CF34C610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7C6E11D-7669-4155-A4DD-EB56A817967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lumMod val="110000"/>
              </a:schemeClr>
            </a:gs>
            <a:gs pos="100000">
              <a:schemeClr val="bg2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448728E-2EDF-4F60-A97C-C0F08E06D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8CBB40F-4E03-45AE-9020-C27B0AE7FD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9F7CCD1-513F-4B7A-9497-7AA9144DB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92989FB-1024-49B7-BDF1-B3CE27D48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51A333-5ECD-C645-B6C0-D4803334417A}"/>
              </a:ext>
            </a:extLst>
          </p:cNvPr>
          <p:cNvSpPr txBox="1"/>
          <p:nvPr/>
        </p:nvSpPr>
        <p:spPr>
          <a:xfrm>
            <a:off x="746228" y="1037967"/>
            <a:ext cx="3054091" cy="4709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spcAft>
                <a:spcPts val="600"/>
              </a:spcAft>
            </a:pPr>
            <a:r>
              <a:rPr lang="en-US" sz="4000" b="0" kern="1200" cap="all" dirty="0">
                <a:solidFill>
                  <a:schemeClr val="bg1">
                    <a:lumMod val="85000"/>
                    <a:lumOff val="15000"/>
                  </a:schemeClr>
                </a:solidFill>
                <a:latin typeface="Lovelo Black" panose="02000000000000000000" pitchFamily="50" charset="0"/>
                <a:ea typeface="+mj-ea"/>
                <a:cs typeface="+mj-cs"/>
              </a:rPr>
              <a:t>Enterprise Manager will do that and more!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87D6F4-EC95-4EF1-A8AD-4B70386CEE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5F792DF-9D0A-4DB6-9A9E-7312F5A7E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7498080" cy="9144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BC7EA7B-802E-41F4-8926-C4475287AA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6851" y="723898"/>
            <a:ext cx="7498616" cy="5676901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DBEEB5E1-3270-4134-870A-460FA35C1C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0277486"/>
              </p:ext>
            </p:extLst>
          </p:nvPr>
        </p:nvGraphicFramePr>
        <p:xfrm>
          <a:off x="4598438" y="1207783"/>
          <a:ext cx="7012370" cy="47091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08078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1198C26-CF95-45BF-90DC-93CACAA5AC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EE2614D7-CC51-469C-A18E-93E93FCBAC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0703DA5-F9DE-422D-8361-27C4F02C69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E6C8E6EB-4C59-429B-97E4-72A058CFC4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5B90362-AFCC-46A9-B41C-A257A8C5B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F71EF7F1-38BA-471D-8CD4-2A9AE8E355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524398-BFB4-4C4A-8317-83B8729F9B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42D4960A-896E-4F6B-BF65-B4662AC9DE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2050" name="Picture 2" descr="teal padlock on link fence">
            <a:extLst>
              <a:ext uri="{FF2B5EF4-FFF2-40B4-BE49-F238E27FC236}">
                <a16:creationId xmlns:a16="http://schemas.microsoft.com/office/drawing/2014/main" id="{ECBFA8A2-6361-40B6-AB69-C8AB5DE5A6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" r="12627" b="2"/>
          <a:stretch/>
        </p:blipFill>
        <p:spPr bwMode="auto">
          <a:xfrm>
            <a:off x="453302" y="457200"/>
            <a:ext cx="7588885" cy="5899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5684944A-8803-462C-84C5-4576C56A77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457199"/>
            <a:ext cx="3618827" cy="482246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EE9339-BB85-4B9A-896C-4CB46894E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2723" y="850791"/>
            <a:ext cx="3202016" cy="419828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0" kern="1200" cap="all" dirty="0">
                <a:solidFill>
                  <a:srgbClr val="FFFFFF"/>
                </a:solidFill>
                <a:latin typeface="Lovelo Line Bold" panose="02000000000000000000" pitchFamily="50" charset="0"/>
              </a:rPr>
              <a:t>Passwords vs. Roles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E07F3B49-8C20-42F5-831D-59306D05F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9870" y="5367338"/>
            <a:ext cx="3618828" cy="989513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79ABFB-23CD-4601-9735-A64E53374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72723" y="5545331"/>
            <a:ext cx="3202016" cy="649222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1800" kern="1200" cap="all">
              <a:solidFill>
                <a:srgbClr val="FFFFFF">
                  <a:alpha val="75000"/>
                </a:srgbClr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81260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|23.3|4.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heme/theme1.xml><?xml version="1.0" encoding="utf-8"?>
<a:theme xmlns:a="http://schemas.openxmlformats.org/drawingml/2006/main" name="DividendVTI">
  <a:themeElements>
    <a:clrScheme name="">
      <a:dk1>
        <a:srgbClr val="000000"/>
      </a:dk1>
      <a:lt1>
        <a:srgbClr val="FFFFFF"/>
      </a:lt1>
      <a:dk2>
        <a:srgbClr val="243341"/>
      </a:dk2>
      <a:lt2>
        <a:srgbClr val="E2E8E3"/>
      </a:lt2>
      <a:accent1>
        <a:srgbClr val="C749B3"/>
      </a:accent1>
      <a:accent2>
        <a:srgbClr val="9537B5"/>
      </a:accent2>
      <a:accent3>
        <a:srgbClr val="7249C7"/>
      </a:accent3>
      <a:accent4>
        <a:srgbClr val="4953BC"/>
      </a:accent4>
      <a:accent5>
        <a:srgbClr val="4989C7"/>
      </a:accent5>
      <a:accent6>
        <a:srgbClr val="37ABB5"/>
      </a:accent6>
      <a:hlink>
        <a:srgbClr val="537AC5"/>
      </a:hlink>
      <a:folHlink>
        <a:srgbClr val="7F7F7F"/>
      </a:folHlink>
    </a:clrScheme>
    <a:fontScheme name="Dividend">
      <a:majorFont>
        <a:latin typeface="Century School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3278F045F48E409158967938001DD0" ma:contentTypeVersion="13" ma:contentTypeDescription="Create a new document." ma:contentTypeScope="" ma:versionID="425989030e1daf53677d74f869aaa178">
  <xsd:schema xmlns:xsd="http://www.w3.org/2001/XMLSchema" xmlns:xs="http://www.w3.org/2001/XMLSchema" xmlns:p="http://schemas.microsoft.com/office/2006/metadata/properties" xmlns:ns3="a8f10c84-70fd-43c0-93e3-1c3338abcfb9" xmlns:ns4="db6f9c5e-7a49-427e-9f74-08ecfc6945b8" targetNamespace="http://schemas.microsoft.com/office/2006/metadata/properties" ma:root="true" ma:fieldsID="649d7ef3d9cf1c9639eb807426d23101" ns3:_="" ns4:_="">
    <xsd:import namespace="a8f10c84-70fd-43c0-93e3-1c3338abcfb9"/>
    <xsd:import namespace="db6f9c5e-7a49-427e-9f74-08ecfc6945b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EventHashCode" minOccurs="0"/>
                <xsd:element ref="ns3:MediaServiceGenerationTime" minOccurs="0"/>
                <xsd:element ref="ns3:MediaServiceLocation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8f10c84-70fd-43c0-93e3-1c3338abcfb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6f9c5e-7a49-427e-9f74-08ecfc6945b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0D3A3687-31D6-4482-BB88-9B1A2FDAC4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8f10c84-70fd-43c0-93e3-1c3338abcfb9"/>
    <ds:schemaRef ds:uri="db6f9c5e-7a49-427e-9f74-08ecfc6945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792C3B-DE48-451E-A3ED-80B066EBF94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FE6EF4-25F7-4105-99E9-3C69F3FFAFBB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a8f10c84-70fd-43c0-93e3-1c3338abcfb9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db6f9c5e-7a49-427e-9f74-08ecfc6945b8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1036</Words>
  <Application>Microsoft Office PowerPoint</Application>
  <PresentationFormat>Widescreen</PresentationFormat>
  <Paragraphs>287</Paragraphs>
  <Slides>61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74" baseType="lpstr">
      <vt:lpstr>Arial</vt:lpstr>
      <vt:lpstr>Bahnschrift</vt:lpstr>
      <vt:lpstr>Calibri</vt:lpstr>
      <vt:lpstr>Century Schoolbook</vt:lpstr>
      <vt:lpstr>Courier New</vt:lpstr>
      <vt:lpstr>Francois One</vt:lpstr>
      <vt:lpstr>Franklin Gothic Book</vt:lpstr>
      <vt:lpstr>Gill Sans MT</vt:lpstr>
      <vt:lpstr>Ink Free</vt:lpstr>
      <vt:lpstr>Lovelo Black</vt:lpstr>
      <vt:lpstr>Lovelo Line Bold</vt:lpstr>
      <vt:lpstr>Wingdings 2</vt:lpstr>
      <vt:lpstr>DividendVTI</vt:lpstr>
      <vt:lpstr> Who did that?!?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Passwords vs. Roles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I learn more?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Who did that?!? </dc:title>
  <dc:creator>RJ Petersen</dc:creator>
  <cp:lastModifiedBy>RJ Petersen</cp:lastModifiedBy>
  <cp:revision>1</cp:revision>
  <dcterms:created xsi:type="dcterms:W3CDTF">2019-10-31T17:14:15Z</dcterms:created>
  <dcterms:modified xsi:type="dcterms:W3CDTF">2019-10-31T17:53:35Z</dcterms:modified>
</cp:coreProperties>
</file>